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B5A46-7AF1-4CB1-9FA8-F6E2330FA3C9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1BF9C-4751-47EC-99B8-A25220BB2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F1D6-04B8-4243-BE09-CE6929537C00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A4EC-481A-48A1-BEB1-76BEC293E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忍無可忍的祝福</a:t>
            </a:r>
            <a:endParaRPr kumimoji="0" lang="zh-TW" altLang="en-US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  <p:pic>
        <p:nvPicPr>
          <p:cNvPr id="1027" name="Picture 3" descr="Image result for PAT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048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æä»£éèªå°é¢ï¼å·æ®vså°å¥³å­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906140"/>
          </a:xfrm>
          <a:prstGeom prst="rect">
            <a:avLst/>
          </a:prstGeom>
          <a:noFill/>
        </p:spPr>
      </p:pic>
      <p:pic>
        <p:nvPicPr>
          <p:cNvPr id="10242" name="Picture 2" descr="Image result for oasca me t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400425" cy="3400426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429000"/>
            <a:ext cx="33909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3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moses k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35905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23376"/>
          <a:stretch>
            <a:fillRect/>
          </a:stretch>
        </p:blipFill>
        <p:spPr bwMode="auto">
          <a:xfrm>
            <a:off x="762000" y="3657600"/>
            <a:ext cx="44958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Image result for é¦¬ä¸è·¯å¾·éæ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06160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 t="4920" b="24571"/>
          <a:stretch>
            <a:fillRect/>
          </a:stretch>
        </p:blipFill>
        <p:spPr bwMode="auto">
          <a:xfrm>
            <a:off x="5638800" y="3657600"/>
            <a:ext cx="2743200" cy="291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228600"/>
            <a:ext cx="3427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掃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羅王 </a:t>
            </a:r>
            <a:r>
              <a:rPr lang="en-US" altLang="zh-TW" sz="3600" dirty="0" err="1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v.s</a:t>
            </a:r>
            <a:r>
              <a:rPr lang="en-US" altLang="zh-TW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. 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大衛</a:t>
            </a:r>
            <a:endParaRPr lang="en-US" sz="36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3622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6</a:t>
            </a:r>
            <a:r>
              <a:rPr lang="zh-TW" altLang="en-US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自從我領以色列人從埃及上來，直到今日，我未曾住過殿宇，卻在會幕和帳幕中行走。</a:t>
            </a:r>
            <a:r>
              <a:rPr lang="en-US" sz="3600" baseline="300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7</a:t>
            </a:r>
            <a:r>
              <a:rPr lang="zh-TW" altLang="en-US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凡我同以色列人所走的地方，我何曾向以色列任何一個領袖（原文是支派），就是我吩咐牧養我百姓以色列的，說過這話：你們為何不給我建造香柏木的殿宇呢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？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（撒下</a:t>
            </a:r>
            <a:r>
              <a:rPr lang="en-US" altLang="zh-TW" sz="32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7:6-7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9218" name="Picture 2" descr="Image result for heavenly 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1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主</a:t>
            </a:r>
            <a:r>
              <a:rPr lang="zh-TW" altLang="en-US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耶和華啊，我是誰，我的家算甚麼，你竟帶領我到這地步呢？</a:t>
            </a:r>
            <a:r>
              <a:rPr lang="en-US" altLang="zh-TW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…</a:t>
            </a:r>
            <a:r>
              <a:rPr lang="zh-TW" altLang="en-US" sz="3600" dirty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主耶和華啊，你本為大，照我們耳中一切所聽見的，沒有可比你的，除你以外再沒有神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sz="36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7244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153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必為我百姓以色列選定一個地方，栽植他們，使他們住自己的地方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…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…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必使你平靜，不受任何仇敵攪擾，並且耶和華應允你，耶和華必為你建立家室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(v.v. 10-11)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286071"/>
            <a:ext cx="8153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你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的家和你的國必在你面前永遠堅立，你的王位也必堅定，直到永遠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(v.16)</a:t>
            </a:r>
            <a:endParaRPr lang="en-US" alt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5320" y="762000"/>
            <a:ext cx="58272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好的領袖將上帝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放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在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首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位</a:t>
            </a:r>
            <a:endParaRPr lang="en-US" sz="40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" y="1905000"/>
            <a:ext cx="63401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好的領袖謙卑傾聽別人意見</a:t>
            </a:r>
            <a:endParaRPr lang="en-US" altLang="en-US" sz="4000" dirty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" y="3048000"/>
            <a:ext cx="787908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好的領</a:t>
            </a:r>
            <a:r>
              <a:rPr lang="zh-TW" altLang="en-US" sz="40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袖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使</a:t>
            </a:r>
            <a:r>
              <a:rPr lang="zh-TW" altLang="en-US" sz="40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神</a:t>
            </a:r>
            <a:r>
              <a:rPr lang="zh-TW" altLang="en-US" sz="40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的祝</a:t>
            </a:r>
            <a:r>
              <a:rPr lang="zh-TW" altLang="en-US" sz="40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福延續世</a:t>
            </a:r>
            <a:r>
              <a:rPr lang="zh-TW" altLang="en-US" sz="40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世代代</a:t>
            </a:r>
            <a:endParaRPr lang="en-US" altLang="en-US" sz="4000" dirty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2018-06-24T04:25:58Z</dcterms:created>
  <dcterms:modified xsi:type="dcterms:W3CDTF">2018-06-24T14:17:04Z</dcterms:modified>
</cp:coreProperties>
</file>