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C41CD-486E-4B40-BAB1-3983CBDC5707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8E12-A25E-4913-BBD7-A67E20DA23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D8E12-A25E-4913-BBD7-A67E20DA238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608D-6CE8-4FF9-B9BD-307F4C4B5BFE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A41E-D30D-4FCB-B6F6-619C168C6F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arles col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00550"/>
            <a:ext cx="3809999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24000" y="381000"/>
            <a:ext cx="7391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Noto Sans CJK TC Medium" pitchFamily="34" charset="-128"/>
                <a:ea typeface="Noto Sans CJK TC Medium" pitchFamily="34" charset="-128"/>
              </a:rPr>
              <a:t>我</a:t>
            </a:r>
            <a:r>
              <a:rPr lang="zh-TW" altLang="en-US" sz="3400" dirty="0">
                <a:latin typeface="Noto Sans CJK TC Medium" pitchFamily="34" charset="-128"/>
                <a:ea typeface="Noto Sans CJK TC Medium" pitchFamily="34" charset="-128"/>
              </a:rPr>
              <a:t>們對真、善、美、對與錯的信念，形成我們的抉擇，我們的抉擇體現我們的世界觀，世界觀這個詞聽起來很抽象，哲學意味濃厚，然而其實一個人的世界觀是非常實際的，與日常生活息息相關，它是我們對這個世界所有信念的總和，是指導我們日常決定和行動的思維體系</a:t>
            </a:r>
            <a:r>
              <a:rPr lang="zh-TW" altLang="en-US" sz="3400" dirty="0" smtClean="0">
                <a:latin typeface="Noto Sans CJK TC Medium" pitchFamily="34" charset="-128"/>
                <a:ea typeface="Noto Sans CJK TC Medium" pitchFamily="34" charset="-128"/>
              </a:rPr>
              <a:t>，因此，瞭</a:t>
            </a:r>
            <a:r>
              <a:rPr lang="zh-TW" altLang="en-US" sz="3400" dirty="0">
                <a:latin typeface="Noto Sans CJK TC Medium" pitchFamily="34" charset="-128"/>
                <a:ea typeface="Noto Sans CJK TC Medium" pitchFamily="34" charset="-128"/>
              </a:rPr>
              <a:t>解世界觀是極其重要</a:t>
            </a:r>
            <a:r>
              <a:rPr lang="zh-TW" altLang="en-US" sz="3400" dirty="0" smtClean="0">
                <a:latin typeface="Noto Sans CJK TC Medium" pitchFamily="34" charset="-128"/>
                <a:ea typeface="Noto Sans CJK TC Medium" pitchFamily="34" charset="-128"/>
              </a:rPr>
              <a:t>的開始。</a:t>
            </a:r>
            <a:endParaRPr lang="en-US" sz="34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Related image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0" y="1085850"/>
            <a:ext cx="7696200" cy="577215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81400" y="1066800"/>
            <a:ext cx="5314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是</a:t>
            </a: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鹽</a:t>
            </a: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、是</a:t>
            </a: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光</a:t>
            </a:r>
            <a:endParaRPr kumimoji="0" lang="zh-TW" altLang="en-US" sz="8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Noto Sans CJK TC Bold" pitchFamily="34" charset="-128"/>
              <a:ea typeface="Noto Sans CJK TC Bold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533400"/>
            <a:ext cx="5570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你們是世上的</a:t>
            </a: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鹽</a:t>
            </a:r>
            <a:endParaRPr lang="en-US" sz="6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TC Bold" pitchFamily="34" charset="-128"/>
              <a:ea typeface="Noto Sans CJK TC Bold" pitchFamily="34" charset="-128"/>
            </a:endParaRPr>
          </a:p>
        </p:txBody>
      </p:sp>
      <p:sp>
        <p:nvSpPr>
          <p:cNvPr id="17412" name="AutoShape 4" descr="https://mail.google.com/mail/u/0/?ui=2&amp;ik=757aafc82e&amp;view=fimg&amp;th=16454afbba25a328&amp;attid=0.1.1&amp;disp=emb&amp;attbid=ANGjdJ88xgHI4yZJLN2bUN0Ox81-gtr8m1xr2T4PTRgMT9kYGuoOZ6VfjzHR3gIA5zypCDMPbyguFjxLuOcxDn2Hx25z4peufdd9cr5R68DR0rUxEpzlhKU3o3AHFQ8&amp;sz=s0-l75-ft&amp;ats=1530429169112&amp;rm=16454afbba25a328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17220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81000"/>
            <a:ext cx="7467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凡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獻為素祭的供物，都要用鹽調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和。（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利</a:t>
            </a:r>
            <a:r>
              <a:rPr lang="en-US" sz="3600" dirty="0">
                <a:latin typeface="Noto Sans CJK TC Medium" pitchFamily="34" charset="-128"/>
                <a:ea typeface="Noto Sans CJK TC Medium" pitchFamily="34" charset="-128"/>
              </a:rPr>
              <a:t>2:13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81200"/>
            <a:ext cx="74676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你們是世上的鹽，鹽若失了味，怎能叫他再鹹呢？以後無用，不過丟在外面，被人踐踏了。</a:t>
            </a:r>
            <a:endParaRPr lang="en-US" alt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114800"/>
            <a:ext cx="74676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鹽</a:t>
            </a:r>
            <a:r>
              <a:rPr lang="zh-TW" altLang="en-US" sz="3600" dirty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本來是好的，鹽若失了味，可用什麼叫它再鹹呢？或用在田裡，或堆在糞裡，都不合式</a:t>
            </a:r>
            <a:r>
              <a:rPr lang="zh-TW" altLang="en-US" sz="36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altLang="zh-TW" sz="3600" dirty="0" smtClean="0">
              <a:solidFill>
                <a:schemeClr val="dk1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（</a:t>
            </a:r>
            <a:r>
              <a:rPr lang="zh-TW" altLang="en-US" sz="36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路</a:t>
            </a:r>
            <a:r>
              <a:rPr lang="en-US" altLang="en-US" sz="36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14:35</a:t>
            </a:r>
            <a:r>
              <a:rPr lang="zh-TW" altLang="en-US" sz="36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en-US" sz="3600" dirty="0">
              <a:solidFill>
                <a:schemeClr val="dk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52600" y="685800"/>
            <a:ext cx="55707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6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你們是世上的</a:t>
            </a: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TC Bold" pitchFamily="34" charset="-128"/>
                <a:ea typeface="Noto Sans CJK TC Bold" pitchFamily="34" charset="-128"/>
              </a:rPr>
              <a:t>光</a:t>
            </a:r>
          </a:p>
        </p:txBody>
      </p:sp>
      <p:pic>
        <p:nvPicPr>
          <p:cNvPr id="18435" name="Picture 3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781800" cy="451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5843489" cy="3894138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8800" y="1524000"/>
            <a:ext cx="5314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是</a:t>
            </a: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鹽</a:t>
            </a: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、是</a:t>
            </a:r>
            <a:r>
              <a:rPr kumimoji="0" lang="zh-TW" altLang="en-US" sz="8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Noto Sans CJK TC Bold" pitchFamily="34" charset="-128"/>
                <a:ea typeface="Noto Sans CJK TC Bold" pitchFamily="34" charset="-128"/>
                <a:cs typeface="Times New Roman" pitchFamily="18" charset="0"/>
              </a:rPr>
              <a:t>光</a:t>
            </a:r>
            <a:endParaRPr kumimoji="0" lang="zh-TW" altLang="en-US" sz="8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Noto Sans CJK TC Bold" pitchFamily="34" charset="-128"/>
              <a:ea typeface="Noto Sans CJK TC Bold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266</Words>
  <Application>Microsoft Office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4</cp:revision>
  <dcterms:created xsi:type="dcterms:W3CDTF">2018-07-01T06:43:27Z</dcterms:created>
  <dcterms:modified xsi:type="dcterms:W3CDTF">2018-07-01T07:20:00Z</dcterms:modified>
</cp:coreProperties>
</file>