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6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719DB7-9A78-42C8-AB2A-CC7ED56185D4}" type="datetimeFigureOut">
              <a:rPr lang="en-US" smtClean="0"/>
              <a:t>7/8/2018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8C525A-4390-4212-A5B5-AA6F5B45887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E47A9-CD84-4DC6-8992-E9E45DE0992E}" type="datetimeFigureOut">
              <a:rPr lang="en-US" smtClean="0"/>
              <a:t>7/8/2018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F5307-1D33-4B89-8686-1CAB49A9DF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E47A9-CD84-4DC6-8992-E9E45DE0992E}" type="datetimeFigureOut">
              <a:rPr lang="en-US" smtClean="0"/>
              <a:t>7/8/2018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F5307-1D33-4B89-8686-1CAB49A9DF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E47A9-CD84-4DC6-8992-E9E45DE0992E}" type="datetimeFigureOut">
              <a:rPr lang="en-US" smtClean="0"/>
              <a:t>7/8/2018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F5307-1D33-4B89-8686-1CAB49A9DF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E47A9-CD84-4DC6-8992-E9E45DE0992E}" type="datetimeFigureOut">
              <a:rPr lang="en-US" smtClean="0"/>
              <a:t>7/8/2018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F5307-1D33-4B89-8686-1CAB49A9DF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E47A9-CD84-4DC6-8992-E9E45DE0992E}" type="datetimeFigureOut">
              <a:rPr lang="en-US" smtClean="0"/>
              <a:t>7/8/2018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F5307-1D33-4B89-8686-1CAB49A9DF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E47A9-CD84-4DC6-8992-E9E45DE0992E}" type="datetimeFigureOut">
              <a:rPr lang="en-US" smtClean="0"/>
              <a:t>7/8/2018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F5307-1D33-4B89-8686-1CAB49A9DF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E47A9-CD84-4DC6-8992-E9E45DE0992E}" type="datetimeFigureOut">
              <a:rPr lang="en-US" smtClean="0"/>
              <a:t>7/8/2018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F5307-1D33-4B89-8686-1CAB49A9DF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E47A9-CD84-4DC6-8992-E9E45DE0992E}" type="datetimeFigureOut">
              <a:rPr lang="en-US" smtClean="0"/>
              <a:t>7/8/2018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F5307-1D33-4B89-8686-1CAB49A9DF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E47A9-CD84-4DC6-8992-E9E45DE0992E}" type="datetimeFigureOut">
              <a:rPr lang="en-US" smtClean="0"/>
              <a:t>7/8/2018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F5307-1D33-4B89-8686-1CAB49A9DF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E47A9-CD84-4DC6-8992-E9E45DE0992E}" type="datetimeFigureOut">
              <a:rPr lang="en-US" smtClean="0"/>
              <a:t>7/8/2018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F5307-1D33-4B89-8686-1CAB49A9DF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E47A9-CD84-4DC6-8992-E9E45DE0992E}" type="datetimeFigureOut">
              <a:rPr lang="en-US" smtClean="0"/>
              <a:t>7/8/2018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F5307-1D33-4B89-8686-1CAB49A9DF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6E47A9-CD84-4DC6-8992-E9E45DE0992E}" type="datetimeFigureOut">
              <a:rPr lang="en-US" smtClean="0"/>
              <a:t>7/8/2018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DF5307-1D33-4B89-8686-1CAB49A9DFC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626106" y="2590800"/>
            <a:ext cx="2441694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8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 CJK TC Black" pitchFamily="34" charset="-128"/>
                <a:ea typeface="Noto Sans CJK TC Black" pitchFamily="34" charset="-128"/>
              </a:rPr>
              <a:t>使</a:t>
            </a:r>
            <a:r>
              <a:rPr lang="zh-TW" altLang="en-US" sz="8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 CJK TC Black" pitchFamily="34" charset="-128"/>
                <a:ea typeface="Noto Sans CJK TC Black" pitchFamily="34" charset="-128"/>
              </a:rPr>
              <a:t>徒</a:t>
            </a:r>
            <a:endParaRPr lang="en-US" sz="8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oto Sans CJK TC Black" pitchFamily="34" charset="-128"/>
              <a:ea typeface="Noto Sans CJK TC Black" pitchFamily="34" charset="-128"/>
            </a:endParaRPr>
          </a:p>
        </p:txBody>
      </p:sp>
      <p:pic>
        <p:nvPicPr>
          <p:cNvPr id="3074" name="Picture 2" descr="Image result for super apostl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43200" y="914400"/>
            <a:ext cx="3883328" cy="4876800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228600" y="2514600"/>
            <a:ext cx="2441694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8800" dirty="0" smtClean="0">
                <a:solidFill>
                  <a:schemeClr val="bg1"/>
                </a:solidFill>
                <a:latin typeface="Noto Sans CJK TC Black" pitchFamily="34" charset="-128"/>
                <a:ea typeface="Noto Sans CJK TC Black" pitchFamily="34" charset="-128"/>
              </a:rPr>
              <a:t>超級</a:t>
            </a:r>
            <a:endParaRPr lang="en-US" sz="8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è¼è±ç§å¤§éè¨­é«é¢è² è²¬äººå¼µåé£ï¼æ¸çç¶è¦ªéºç©ï¼æå¤ç¼ç¾ç¾æ¯é¡§æ¯èç´«ç å£ºã ï¼è¨èå¼µå¿ ç¾©æï¼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4566927" cy="6858000"/>
          </a:xfrm>
          <a:prstGeom prst="rect">
            <a:avLst/>
          </a:prstGeom>
          <a:noFill/>
        </p:spPr>
      </p:pic>
      <p:pic>
        <p:nvPicPr>
          <p:cNvPr id="1028" name="Picture 4" descr="https://i2.kknews.cc/SIG=170jq4r/1o850004603p28op382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8200" y="685800"/>
            <a:ext cx="4374660" cy="1938770"/>
          </a:xfrm>
          <a:prstGeom prst="rect">
            <a:avLst/>
          </a:prstGeom>
          <a:noFill/>
        </p:spPr>
      </p:pic>
      <p:pic>
        <p:nvPicPr>
          <p:cNvPr id="1030" name="Picture 6" descr="Related imag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53000" y="2934286"/>
            <a:ext cx="3886200" cy="289970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Rectangle 6"/>
          <p:cNvSpPr/>
          <p:nvPr/>
        </p:nvSpPr>
        <p:spPr>
          <a:xfrm>
            <a:off x="6400800" y="5791200"/>
            <a:ext cx="141577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3200" dirty="0">
                <a:latin typeface="Noto Sans CJK TC Medium" pitchFamily="34" charset="-128"/>
                <a:ea typeface="Noto Sans CJK TC Medium" pitchFamily="34" charset="-128"/>
              </a:rPr>
              <a:t>顧景舟</a:t>
            </a:r>
            <a:endParaRPr lang="en-US" sz="3200" dirty="0">
              <a:latin typeface="Noto Sans CJK TC Medium" pitchFamily="34" charset="-128"/>
              <a:ea typeface="Noto Sans CJK TC Medium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2895600"/>
            <a:ext cx="83058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4000" b="1" dirty="0" smtClean="0">
                <a:latin typeface="Noto Sans CJK TC Medium" pitchFamily="34" charset="-128"/>
                <a:ea typeface="Noto Sans CJK TC Medium" pitchFamily="34" charset="-128"/>
              </a:rPr>
              <a:t>我</a:t>
            </a:r>
            <a:r>
              <a:rPr lang="zh-TW" altLang="en-US" sz="4000" b="1" dirty="0">
                <a:latin typeface="Noto Sans CJK TC Medium" pitchFamily="34" charset="-128"/>
                <a:ea typeface="Noto Sans CJK TC Medium" pitchFamily="34" charset="-128"/>
              </a:rPr>
              <a:t>成了愚蠢人，是被你們逼出來的，因為我本該被你們讚許才是，雖然我算不了甚麼，卻沒有一件事在那些</a:t>
            </a:r>
            <a:r>
              <a:rPr lang="zh-TW" altLang="en-US" sz="4000" b="1" dirty="0">
                <a:solidFill>
                  <a:srgbClr val="C00000"/>
                </a:solidFill>
                <a:latin typeface="Noto Sans CJK TC Medium" pitchFamily="34" charset="-128"/>
                <a:ea typeface="Noto Sans CJK TC Medium" pitchFamily="34" charset="-128"/>
              </a:rPr>
              <a:t>超級使徒</a:t>
            </a:r>
            <a:r>
              <a:rPr lang="zh-TW" altLang="en-US" sz="4000" b="1" dirty="0">
                <a:latin typeface="Noto Sans CJK TC Medium" pitchFamily="34" charset="-128"/>
                <a:ea typeface="Noto Sans CJK TC Medium" pitchFamily="34" charset="-128"/>
              </a:rPr>
              <a:t>以下</a:t>
            </a:r>
            <a:r>
              <a:rPr lang="zh-TW" altLang="en-US" sz="4000" b="1" dirty="0" smtClean="0">
                <a:latin typeface="Noto Sans CJK TC Medium" pitchFamily="34" charset="-128"/>
                <a:ea typeface="Noto Sans CJK TC Medium" pitchFamily="34" charset="-128"/>
              </a:rPr>
              <a:t>。</a:t>
            </a:r>
            <a:endParaRPr lang="en-US" altLang="zh-TW" sz="4000" b="1" dirty="0" smtClean="0">
              <a:latin typeface="Noto Sans CJK TC Medium" pitchFamily="34" charset="-128"/>
              <a:ea typeface="Noto Sans CJK TC Medium" pitchFamily="34" charset="-128"/>
            </a:endParaRPr>
          </a:p>
          <a:p>
            <a:r>
              <a:rPr lang="zh-TW" altLang="en-US" sz="4000" b="1" dirty="0">
                <a:latin typeface="Noto Sans CJK TC Medium" pitchFamily="34" charset="-128"/>
                <a:ea typeface="Noto Sans CJK TC Medium" pitchFamily="34" charset="-128"/>
              </a:rPr>
              <a:t> </a:t>
            </a:r>
            <a:r>
              <a:rPr lang="zh-TW" altLang="en-US" sz="4000" b="1" dirty="0" smtClean="0">
                <a:latin typeface="Noto Sans CJK TC Medium" pitchFamily="34" charset="-128"/>
                <a:ea typeface="Noto Sans CJK TC Medium" pitchFamily="34" charset="-128"/>
              </a:rPr>
              <a:t>                                  （</a:t>
            </a:r>
            <a:r>
              <a:rPr lang="zh-TW" altLang="en-US" sz="4000" b="1" dirty="0">
                <a:latin typeface="Noto Sans CJK TC Medium" pitchFamily="34" charset="-128"/>
                <a:ea typeface="Noto Sans CJK TC Medium" pitchFamily="34" charset="-128"/>
              </a:rPr>
              <a:t>林後</a:t>
            </a:r>
            <a:r>
              <a:rPr lang="en-US" sz="4000" b="1" dirty="0">
                <a:latin typeface="Noto Sans CJK TC Medium" pitchFamily="34" charset="-128"/>
                <a:ea typeface="Noto Sans CJK TC Medium" pitchFamily="34" charset="-128"/>
              </a:rPr>
              <a:t>12:11</a:t>
            </a:r>
            <a:r>
              <a:rPr lang="zh-TW" altLang="en-US" sz="4000" b="1" dirty="0">
                <a:latin typeface="Noto Sans CJK TC Medium" pitchFamily="34" charset="-128"/>
                <a:ea typeface="Noto Sans CJK TC Medium" pitchFamily="34" charset="-128"/>
              </a:rPr>
              <a:t>）</a:t>
            </a:r>
            <a:endParaRPr lang="en-US" sz="4000" dirty="0">
              <a:latin typeface="Noto Sans CJK TC Medium" pitchFamily="34" charset="-128"/>
              <a:ea typeface="Noto Sans CJK TC Medium" pitchFamily="34" charset="-12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33400" y="838200"/>
            <a:ext cx="8001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4000" b="1" dirty="0">
                <a:latin typeface="Noto Sans CJK TC Medium" pitchFamily="34" charset="-128"/>
                <a:ea typeface="Noto Sans CJK TC Medium" pitchFamily="34" charset="-128"/>
              </a:rPr>
              <a:t>他是氣貌不揚，言語粗俗的</a:t>
            </a:r>
            <a:r>
              <a:rPr lang="zh-TW" altLang="en-US" sz="4000" b="1" dirty="0" smtClean="0">
                <a:latin typeface="Noto Sans CJK TC Medium" pitchFamily="34" charset="-128"/>
                <a:ea typeface="Noto Sans CJK TC Medium" pitchFamily="34" charset="-128"/>
              </a:rPr>
              <a:t>人</a:t>
            </a:r>
            <a:r>
              <a:rPr lang="zh-TW" altLang="en-US" sz="4000" b="1" dirty="0">
                <a:latin typeface="Noto Sans CJK TC Medium" pitchFamily="34" charset="-128"/>
                <a:ea typeface="Noto Sans CJK TC Medium" pitchFamily="34" charset="-128"/>
              </a:rPr>
              <a:t>。</a:t>
            </a:r>
            <a:r>
              <a:rPr lang="zh-TW" altLang="en-US" sz="4000" b="1" dirty="0" smtClean="0">
                <a:latin typeface="Noto Sans CJK TC Medium" pitchFamily="34" charset="-128"/>
                <a:ea typeface="Noto Sans CJK TC Medium" pitchFamily="34" charset="-128"/>
              </a:rPr>
              <a:t>（</a:t>
            </a:r>
            <a:r>
              <a:rPr lang="zh-TW" altLang="en-US" sz="4000" b="1" dirty="0">
                <a:latin typeface="Noto Sans CJK TC Medium" pitchFamily="34" charset="-128"/>
                <a:ea typeface="Noto Sans CJK TC Medium" pitchFamily="34" charset="-128"/>
              </a:rPr>
              <a:t>林後</a:t>
            </a:r>
            <a:r>
              <a:rPr lang="en-US" altLang="en-US" sz="4000" b="1" dirty="0">
                <a:latin typeface="Noto Sans CJK TC Medium" pitchFamily="34" charset="-128"/>
                <a:ea typeface="Noto Sans CJK TC Medium" pitchFamily="34" charset="-128"/>
              </a:rPr>
              <a:t>10:10</a:t>
            </a:r>
            <a:r>
              <a:rPr lang="zh-TW" altLang="en-US" sz="4000" b="1" dirty="0">
                <a:latin typeface="Noto Sans CJK TC Medium" pitchFamily="34" charset="-128"/>
                <a:ea typeface="Noto Sans CJK TC Medium" pitchFamily="34" charset="-128"/>
              </a:rPr>
              <a:t>）</a:t>
            </a:r>
            <a:endParaRPr lang="en-US" altLang="en-US" sz="4000" b="1" dirty="0">
              <a:latin typeface="Noto Sans CJK TC Medium" pitchFamily="34" charset="-128"/>
              <a:ea typeface="Noto Sans CJK TC Medium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5800" y="381000"/>
            <a:ext cx="8001000" cy="120032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zh-TW" altLang="en-US" sz="3600" dirty="0">
                <a:latin typeface="Noto Sans CJK TC Medium" pitchFamily="34" charset="-128"/>
                <a:ea typeface="Noto Sans CJK TC Medium" pitchFamily="34" charset="-128"/>
              </a:rPr>
              <a:t>你們就是我們的推薦信，寫在我們心裡，被眾人所知道，所誦讀的</a:t>
            </a:r>
            <a:r>
              <a:rPr lang="zh-TW" altLang="en-US" sz="3600" dirty="0" smtClean="0">
                <a:latin typeface="Noto Sans CJK TC Medium" pitchFamily="34" charset="-128"/>
                <a:ea typeface="Noto Sans CJK TC Medium" pitchFamily="34" charset="-128"/>
              </a:rPr>
              <a:t>。（</a:t>
            </a:r>
            <a:r>
              <a:rPr lang="zh-TW" altLang="en-US" sz="3600" dirty="0" smtClean="0">
                <a:solidFill>
                  <a:schemeClr val="dk1"/>
                </a:solidFill>
                <a:latin typeface="Noto Sans CJK TC Medium" pitchFamily="34" charset="-128"/>
                <a:ea typeface="Noto Sans CJK TC Medium" pitchFamily="34" charset="-128"/>
              </a:rPr>
              <a:t>林後</a:t>
            </a:r>
            <a:r>
              <a:rPr lang="en-US" altLang="zh-TW" sz="3600" dirty="0" smtClean="0">
                <a:solidFill>
                  <a:schemeClr val="dk1"/>
                </a:solidFill>
                <a:latin typeface="Noto Sans CJK TC Medium" pitchFamily="34" charset="-128"/>
                <a:ea typeface="Noto Sans CJK TC Medium" pitchFamily="34" charset="-128"/>
              </a:rPr>
              <a:t>3:2</a:t>
            </a:r>
            <a:r>
              <a:rPr lang="zh-TW" altLang="en-US" sz="3600" dirty="0" smtClean="0">
                <a:latin typeface="Noto Sans CJK TC Medium" pitchFamily="34" charset="-128"/>
                <a:ea typeface="Noto Sans CJK TC Medium" pitchFamily="34" charset="-128"/>
              </a:rPr>
              <a:t>）</a:t>
            </a:r>
            <a:endParaRPr lang="en-US" sz="3600" dirty="0">
              <a:latin typeface="Noto Sans CJK TC Medium" pitchFamily="34" charset="-128"/>
              <a:ea typeface="Noto Sans CJK TC Medium" pitchFamily="34" charset="-12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85800" y="1981200"/>
            <a:ext cx="8001000" cy="175432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zh-TW" altLang="en-US" sz="3600" dirty="0">
                <a:solidFill>
                  <a:schemeClr val="dk1"/>
                </a:solidFill>
                <a:latin typeface="Noto Sans CJK TC Medium" pitchFamily="34" charset="-128"/>
                <a:ea typeface="Noto Sans CJK TC Medium" pitchFamily="34" charset="-128"/>
              </a:rPr>
              <a:t>他們是希伯來人麼，我也是。他們是以色列人麼，我也是。他們是亞伯拉罕的後裔麼，我也是</a:t>
            </a:r>
            <a:r>
              <a:rPr lang="zh-TW" altLang="en-US" sz="3600" dirty="0" smtClean="0">
                <a:solidFill>
                  <a:schemeClr val="dk1"/>
                </a:solidFill>
                <a:latin typeface="Noto Sans CJK TC Medium" pitchFamily="34" charset="-128"/>
                <a:ea typeface="Noto Sans CJK TC Medium" pitchFamily="34" charset="-128"/>
              </a:rPr>
              <a:t>。（</a:t>
            </a:r>
            <a:r>
              <a:rPr lang="zh-TW" altLang="en-US" sz="3600" dirty="0">
                <a:solidFill>
                  <a:schemeClr val="dk1"/>
                </a:solidFill>
                <a:latin typeface="Noto Sans CJK TC Medium" pitchFamily="34" charset="-128"/>
                <a:ea typeface="Noto Sans CJK TC Medium" pitchFamily="34" charset="-128"/>
              </a:rPr>
              <a:t>林後</a:t>
            </a:r>
            <a:r>
              <a:rPr lang="en-US" altLang="en-US" sz="3600" dirty="0">
                <a:solidFill>
                  <a:schemeClr val="dk1"/>
                </a:solidFill>
                <a:latin typeface="Noto Sans CJK TC Medium" pitchFamily="34" charset="-128"/>
                <a:ea typeface="Noto Sans CJK TC Medium" pitchFamily="34" charset="-128"/>
              </a:rPr>
              <a:t>11:22</a:t>
            </a:r>
            <a:r>
              <a:rPr lang="zh-TW" altLang="en-US" sz="3600" dirty="0">
                <a:solidFill>
                  <a:schemeClr val="dk1"/>
                </a:solidFill>
                <a:latin typeface="Noto Sans CJK TC Medium" pitchFamily="34" charset="-128"/>
                <a:ea typeface="Noto Sans CJK TC Medium" pitchFamily="34" charset="-128"/>
              </a:rPr>
              <a:t>）</a:t>
            </a:r>
            <a:endParaRPr lang="en-US" altLang="en-US" sz="3600" dirty="0">
              <a:solidFill>
                <a:schemeClr val="dk1"/>
              </a:solidFill>
              <a:latin typeface="Noto Sans CJK TC Medium" pitchFamily="34" charset="-128"/>
              <a:ea typeface="Noto Sans CJK TC Medium" pitchFamily="34" charset="-12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85800" y="4114800"/>
            <a:ext cx="8001000" cy="120032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zh-TW" altLang="en-US" sz="3600" dirty="0" smtClean="0">
                <a:solidFill>
                  <a:schemeClr val="dk1"/>
                </a:solidFill>
                <a:latin typeface="Noto Sans CJK TC Medium" pitchFamily="34" charset="-128"/>
                <a:ea typeface="Noto Sans CJK TC Medium" pitchFamily="34" charset="-128"/>
              </a:rPr>
              <a:t>為</a:t>
            </a:r>
            <a:r>
              <a:rPr lang="zh-TW" altLang="en-US" sz="3600" dirty="0">
                <a:solidFill>
                  <a:schemeClr val="dk1"/>
                </a:solidFill>
                <a:latin typeface="Noto Sans CJK TC Medium" pitchFamily="34" charset="-128"/>
                <a:ea typeface="Noto Sans CJK TC Medium" pitchFamily="34" charset="-128"/>
              </a:rPr>
              <a:t>眾教會掛心的事、天天壓在我身上</a:t>
            </a:r>
            <a:r>
              <a:rPr lang="zh-TW" altLang="en-US" sz="3600" dirty="0" smtClean="0">
                <a:solidFill>
                  <a:schemeClr val="dk1"/>
                </a:solidFill>
                <a:latin typeface="Noto Sans CJK TC Medium" pitchFamily="34" charset="-128"/>
                <a:ea typeface="Noto Sans CJK TC Medium" pitchFamily="34" charset="-128"/>
              </a:rPr>
              <a:t>。（</a:t>
            </a:r>
            <a:r>
              <a:rPr lang="zh-TW" altLang="en-US" sz="3600" dirty="0">
                <a:solidFill>
                  <a:schemeClr val="dk1"/>
                </a:solidFill>
                <a:latin typeface="Noto Sans CJK TC Medium" pitchFamily="34" charset="-128"/>
                <a:ea typeface="Noto Sans CJK TC Medium" pitchFamily="34" charset="-128"/>
              </a:rPr>
              <a:t>林後</a:t>
            </a:r>
            <a:r>
              <a:rPr lang="en-US" altLang="en-US" sz="3600" dirty="0">
                <a:solidFill>
                  <a:schemeClr val="dk1"/>
                </a:solidFill>
                <a:latin typeface="Noto Sans CJK TC Medium" pitchFamily="34" charset="-128"/>
                <a:ea typeface="Noto Sans CJK TC Medium" pitchFamily="34" charset="-128"/>
              </a:rPr>
              <a:t>11:28</a:t>
            </a:r>
            <a:r>
              <a:rPr lang="zh-TW" altLang="en-US" sz="3600" dirty="0">
                <a:solidFill>
                  <a:schemeClr val="dk1"/>
                </a:solidFill>
                <a:latin typeface="Noto Sans CJK TC Medium" pitchFamily="34" charset="-128"/>
                <a:ea typeface="Noto Sans CJK TC Medium" pitchFamily="34" charset="-128"/>
              </a:rPr>
              <a:t>）</a:t>
            </a:r>
            <a:endParaRPr lang="en-US" altLang="en-US" sz="3600" dirty="0">
              <a:solidFill>
                <a:schemeClr val="dk1"/>
              </a:solidFill>
              <a:latin typeface="Noto Sans CJK TC Medium" pitchFamily="34" charset="-128"/>
              <a:ea typeface="Noto Sans CJK TC Medium" pitchFamily="34" charset="-12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85801" y="5715000"/>
            <a:ext cx="8001000" cy="64633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zh-TW" altLang="en-US" sz="3600" dirty="0" smtClean="0">
                <a:solidFill>
                  <a:schemeClr val="dk1"/>
                </a:solidFill>
                <a:latin typeface="Noto Sans CJK TC Medium" pitchFamily="34" charset="-128"/>
                <a:ea typeface="Noto Sans CJK TC Medium" pitchFamily="34" charset="-128"/>
              </a:rPr>
              <a:t>我</a:t>
            </a:r>
            <a:r>
              <a:rPr lang="zh-TW" altLang="en-US" sz="3600" dirty="0">
                <a:solidFill>
                  <a:schemeClr val="dk1"/>
                </a:solidFill>
                <a:latin typeface="Noto Sans CJK TC Medium" pitchFamily="34" charset="-128"/>
                <a:ea typeface="Noto Sans CJK TC Medium" pitchFamily="34" charset="-128"/>
              </a:rPr>
              <a:t>說句狂話，我更是</a:t>
            </a:r>
            <a:r>
              <a:rPr lang="en-US" altLang="en-US" sz="3600" dirty="0" smtClean="0">
                <a:solidFill>
                  <a:schemeClr val="dk1"/>
                </a:solidFill>
                <a:latin typeface="Noto Sans CJK TC Medium" pitchFamily="34" charset="-128"/>
                <a:ea typeface="Noto Sans CJK TC Medium" pitchFamily="34" charset="-128"/>
              </a:rPr>
              <a:t>…</a:t>
            </a:r>
            <a:r>
              <a:rPr lang="zh-TW" altLang="en-US" sz="3600" dirty="0" smtClean="0">
                <a:solidFill>
                  <a:schemeClr val="dk1"/>
                </a:solidFill>
                <a:latin typeface="Noto Sans CJK TC Medium" pitchFamily="34" charset="-128"/>
                <a:ea typeface="Noto Sans CJK TC Medium" pitchFamily="34" charset="-128"/>
              </a:rPr>
              <a:t>（</a:t>
            </a:r>
            <a:r>
              <a:rPr lang="zh-TW" altLang="en-US" sz="3600" dirty="0">
                <a:solidFill>
                  <a:schemeClr val="dk1"/>
                </a:solidFill>
                <a:latin typeface="Noto Sans CJK TC Medium" pitchFamily="34" charset="-128"/>
                <a:ea typeface="Noto Sans CJK TC Medium" pitchFamily="34" charset="-128"/>
              </a:rPr>
              <a:t>林後</a:t>
            </a:r>
            <a:r>
              <a:rPr lang="en-US" altLang="en-US" sz="3600" dirty="0">
                <a:solidFill>
                  <a:schemeClr val="dk1"/>
                </a:solidFill>
                <a:latin typeface="Noto Sans CJK TC Medium" pitchFamily="34" charset="-128"/>
                <a:ea typeface="Noto Sans CJK TC Medium" pitchFamily="34" charset="-128"/>
              </a:rPr>
              <a:t>11:23a</a:t>
            </a:r>
            <a:r>
              <a:rPr lang="zh-TW" altLang="en-US" sz="3600" dirty="0">
                <a:solidFill>
                  <a:schemeClr val="dk1"/>
                </a:solidFill>
                <a:latin typeface="Noto Sans CJK TC Medium" pitchFamily="34" charset="-128"/>
                <a:ea typeface="Noto Sans CJK TC Medium" pitchFamily="34" charset="-128"/>
              </a:rPr>
              <a:t>）</a:t>
            </a:r>
            <a:endParaRPr lang="en-US" altLang="en-US" sz="3600" dirty="0">
              <a:solidFill>
                <a:schemeClr val="dk1"/>
              </a:solidFill>
              <a:latin typeface="Noto Sans CJK TC Medium" pitchFamily="34" charset="-128"/>
              <a:ea typeface="Noto Sans CJK TC Medium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563940"/>
            <a:ext cx="8458200" cy="15696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zh-TW" altLang="en-US" sz="4800" dirty="0">
                <a:latin typeface="Noto Sans CJK TC Medium" pitchFamily="34" charset="-128"/>
                <a:ea typeface="Noto Sans CJK TC Medium" pitchFamily="34" charset="-128"/>
              </a:rPr>
              <a:t>一、使徒</a:t>
            </a:r>
            <a:r>
              <a:rPr lang="zh-TW" altLang="en-US" sz="4800" dirty="0" smtClean="0">
                <a:latin typeface="Noto Sans CJK TC Medium" pitchFamily="34" charset="-128"/>
                <a:ea typeface="Noto Sans CJK TC Medium" pitchFamily="34" charset="-128"/>
              </a:rPr>
              <a:t>是抱必</a:t>
            </a:r>
            <a:r>
              <a:rPr lang="zh-TW" altLang="en-US" sz="4800" dirty="0">
                <a:latin typeface="Noto Sans CJK TC Medium" pitchFamily="34" charset="-128"/>
                <a:ea typeface="Noto Sans CJK TC Medium" pitchFamily="34" charset="-128"/>
              </a:rPr>
              <a:t>死決心、永不退縮的人</a:t>
            </a:r>
            <a:endParaRPr lang="en-US" sz="4800" dirty="0">
              <a:latin typeface="Noto Sans CJK TC Medium" pitchFamily="34" charset="-128"/>
              <a:ea typeface="Noto Sans CJK TC Medium" pitchFamily="34" charset="-12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57200" y="2438400"/>
            <a:ext cx="8458200" cy="156966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zh-TW" altLang="en-US" sz="4800" dirty="0">
                <a:latin typeface="Noto Sans CJK TC Medium" pitchFamily="34" charset="-128"/>
                <a:ea typeface="Noto Sans CJK TC Medium" pitchFamily="34" charset="-128"/>
              </a:rPr>
              <a:t>二、使徒是為己謙卑、為主誇口的人</a:t>
            </a:r>
            <a:endParaRPr lang="en-US" altLang="en-US" sz="4800" dirty="0">
              <a:latin typeface="Noto Sans CJK TC Medium" pitchFamily="34" charset="-128"/>
              <a:ea typeface="Noto Sans CJK TC Medium" pitchFamily="34" charset="-12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" y="4373940"/>
            <a:ext cx="8458200" cy="156966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zh-TW" altLang="en-US" sz="4800" dirty="0">
                <a:solidFill>
                  <a:schemeClr val="dk1"/>
                </a:solidFill>
                <a:latin typeface="Noto Sans CJK TC Medium" pitchFamily="34" charset="-128"/>
                <a:ea typeface="Noto Sans CJK TC Medium" pitchFamily="34" charset="-128"/>
              </a:rPr>
              <a:t>三、使徒是在軟弱中經歷主大能的人</a:t>
            </a:r>
            <a:endParaRPr lang="en-US" altLang="en-US" sz="4800" dirty="0">
              <a:solidFill>
                <a:schemeClr val="dk1"/>
              </a:solidFill>
              <a:latin typeface="Noto Sans CJK TC Medium" pitchFamily="34" charset="-128"/>
              <a:ea typeface="Noto Sans CJK TC Medium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Image result for é£å æ©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64363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457200" y="609600"/>
            <a:ext cx="3276600" cy="70788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zh-TW" altLang="en-US" sz="4000" dirty="0" smtClean="0">
                <a:latin typeface="Noto Sans CJK TC Black" pitchFamily="34" charset="-128"/>
                <a:ea typeface="Noto Sans CJK TC Black" pitchFamily="34" charset="-128"/>
              </a:rPr>
              <a:t>連加恩的故事</a:t>
            </a:r>
            <a:endParaRPr lang="en-US" sz="4000" dirty="0">
              <a:latin typeface="Noto Sans CJK TC Black" pitchFamily="34" charset="-128"/>
              <a:ea typeface="Noto Sans CJK TC Black" pitchFamily="34" charset="-128"/>
            </a:endParaRPr>
          </a:p>
        </p:txBody>
      </p:sp>
      <p:pic>
        <p:nvPicPr>
          <p:cNvPr id="15364" name="Picture 4" descr="Related imag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1447800"/>
            <a:ext cx="3581400" cy="238876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256</Words>
  <Application>Microsoft Office PowerPoint</Application>
  <PresentationFormat>On-screen Show (4:3)</PresentationFormat>
  <Paragraphs>14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Chou</dc:creator>
  <cp:lastModifiedBy>Chou</cp:lastModifiedBy>
  <cp:revision>2</cp:revision>
  <dcterms:created xsi:type="dcterms:W3CDTF">2018-07-08T07:11:33Z</dcterms:created>
  <dcterms:modified xsi:type="dcterms:W3CDTF">2018-07-08T07:59:25Z</dcterms:modified>
</cp:coreProperties>
</file>