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19DB7-9A78-42C8-AB2A-CC7ED56185D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C525A-4390-4212-A5B5-AA6F5B4588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E47A9-CD84-4DC6-8992-E9E45DE0992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5307-1D33-4B89-8686-1CAB49A9D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26106" y="259080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lack" pitchFamily="34" charset="-128"/>
                <a:ea typeface="Noto Sans CJK TC Black" pitchFamily="34" charset="-128"/>
              </a:rPr>
              <a:t>使</a:t>
            </a:r>
            <a:r>
              <a:rPr lang="zh-TW" alt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Black" pitchFamily="34" charset="-128"/>
                <a:ea typeface="Noto Sans CJK TC Black" pitchFamily="34" charset="-128"/>
              </a:rPr>
              <a:t>徒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Black" pitchFamily="34" charset="-128"/>
              <a:ea typeface="Noto Sans CJK TC Black" pitchFamily="34" charset="-128"/>
            </a:endParaRPr>
          </a:p>
        </p:txBody>
      </p:sp>
      <p:pic>
        <p:nvPicPr>
          <p:cNvPr id="3074" name="Picture 2" descr="Image result for super apos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914400"/>
            <a:ext cx="3883328" cy="487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514600"/>
            <a:ext cx="24416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800" dirty="0" smtClean="0">
                <a:solidFill>
                  <a:schemeClr val="bg1"/>
                </a:solidFill>
                <a:latin typeface="Noto Sans CJK TC Black" pitchFamily="34" charset="-128"/>
                <a:ea typeface="Noto Sans CJK TC Black" pitchFamily="34" charset="-128"/>
              </a:rPr>
              <a:t>超級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è¼è±ç§å¤§éè¨­é«é¢è² è²¬äººå¼µåé£ï¼æ¸çç¶è¦ªéºç©ï¼æå¤ç¼ç¾ç¾æ¯é¡§æ¯èç´«ç å£ºã ï¼è¨èå¼µå¿ ç¾©æï¼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66927" cy="6858000"/>
          </a:xfrm>
          <a:prstGeom prst="rect">
            <a:avLst/>
          </a:prstGeom>
          <a:noFill/>
        </p:spPr>
      </p:pic>
      <p:pic>
        <p:nvPicPr>
          <p:cNvPr id="1028" name="Picture 4" descr="https://i2.kknews.cc/SIG=170jq4r/1o850004603p28op38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85800"/>
            <a:ext cx="4374660" cy="1938770"/>
          </a:xfrm>
          <a:prstGeom prst="rect">
            <a:avLst/>
          </a:prstGeom>
          <a:noFill/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934286"/>
            <a:ext cx="3886200" cy="2899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6400800" y="579120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Noto Sans CJK TC Medium" pitchFamily="34" charset="-128"/>
                <a:ea typeface="Noto Sans CJK TC Medium" pitchFamily="34" charset="-128"/>
              </a:rPr>
              <a:t>顧景舟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8956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Noto Sans CJK TC Medium" pitchFamily="34" charset="-128"/>
                <a:ea typeface="Noto Sans CJK TC Medium" pitchFamily="34" charset="-128"/>
              </a:rPr>
              <a:t>我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成了愚蠢人，是被你們逼出來的，因為我本該被你們讚許才是，雖然我算不了甚麼，卻沒有一件事在那些</a:t>
            </a:r>
            <a:r>
              <a:rPr lang="zh-TW" altLang="en-US" sz="4000" b="1" dirty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超級使徒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以下</a:t>
            </a:r>
            <a:r>
              <a:rPr lang="zh-TW" altLang="en-US" sz="4000" b="1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4000" b="1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 </a:t>
            </a:r>
            <a:r>
              <a:rPr lang="zh-TW" altLang="en-US" sz="4000" b="1" dirty="0" smtClean="0">
                <a:latin typeface="Noto Sans CJK TC Medium" pitchFamily="34" charset="-128"/>
                <a:ea typeface="Noto Sans CJK TC Medium" pitchFamily="34" charset="-128"/>
              </a:rPr>
              <a:t>                                  （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sz="4000" b="1" dirty="0">
                <a:latin typeface="Noto Sans CJK TC Medium" pitchFamily="34" charset="-128"/>
                <a:ea typeface="Noto Sans CJK TC Medium" pitchFamily="34" charset="-128"/>
              </a:rPr>
              <a:t>12:11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8382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他是氣貌不揚，言語粗俗的</a:t>
            </a:r>
            <a:r>
              <a:rPr lang="zh-TW" altLang="en-US" sz="4000" b="1" dirty="0" smtClean="0">
                <a:latin typeface="Noto Sans CJK TC Medium" pitchFamily="34" charset="-128"/>
                <a:ea typeface="Noto Sans CJK TC Medium" pitchFamily="34" charset="-128"/>
              </a:rPr>
              <a:t>人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。</a:t>
            </a:r>
            <a:r>
              <a:rPr lang="zh-TW" altLang="en-US" sz="4000" b="1" dirty="0" smtClean="0">
                <a:latin typeface="Noto Sans CJK TC Medium" pitchFamily="34" charset="-128"/>
                <a:ea typeface="Noto Sans CJK TC Medium" pitchFamily="34" charset="-128"/>
              </a:rPr>
              <a:t>（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altLang="en-US" sz="4000" b="1" dirty="0">
                <a:latin typeface="Noto Sans CJK TC Medium" pitchFamily="34" charset="-128"/>
                <a:ea typeface="Noto Sans CJK TC Medium" pitchFamily="34" charset="-128"/>
              </a:rPr>
              <a:t>10:10</a:t>
            </a:r>
            <a:r>
              <a:rPr lang="zh-TW" altLang="en-US" sz="4000" b="1" dirty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4000" b="1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>
                <a:latin typeface="Noto Sans CJK TC Medium" pitchFamily="34" charset="-128"/>
                <a:ea typeface="Noto Sans CJK TC Medium" pitchFamily="34" charset="-128"/>
              </a:rPr>
              <a:t>你們就是我們的推薦信，寫在我們心裡，被眾人所知道，所誦讀的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。（</a:t>
            </a:r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altLang="zh-TW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3:2</a:t>
            </a:r>
            <a:r>
              <a:rPr lang="zh-TW" altLang="en-US" sz="3600" dirty="0" smtClean="0"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981200"/>
            <a:ext cx="8001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他們是希伯來人麼，我也是。他們是以色列人麼，我也是。他們是亞伯拉罕的後裔麼，我也是</a:t>
            </a:r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。（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11:22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36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4114800"/>
            <a:ext cx="8001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為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眾教會掛心的事、天天壓在我身上</a:t>
            </a:r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。（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11:28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36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1" y="5715000"/>
            <a:ext cx="8001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我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說句狂話，我更是</a:t>
            </a:r>
            <a:r>
              <a:rPr lang="en-US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…</a:t>
            </a:r>
            <a:r>
              <a:rPr lang="zh-TW" altLang="en-US" sz="3600" dirty="0" smtClean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（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林後</a:t>
            </a:r>
            <a:r>
              <a:rPr lang="en-US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11:23a</a:t>
            </a:r>
            <a:r>
              <a:rPr lang="zh-TW" altLang="en-US" sz="36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）</a:t>
            </a:r>
            <a:endParaRPr lang="en-US" altLang="en-US" sz="36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63940"/>
            <a:ext cx="84582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>
                <a:latin typeface="Noto Sans CJK TC Medium" pitchFamily="34" charset="-128"/>
                <a:ea typeface="Noto Sans CJK TC Medium" pitchFamily="34" charset="-128"/>
              </a:rPr>
              <a:t>一、使徒</a:t>
            </a:r>
            <a:r>
              <a:rPr lang="zh-TW" altLang="en-US" sz="4800" dirty="0" smtClean="0">
                <a:latin typeface="Noto Sans CJK TC Medium" pitchFamily="34" charset="-128"/>
                <a:ea typeface="Noto Sans CJK TC Medium" pitchFamily="34" charset="-128"/>
              </a:rPr>
              <a:t>是抱必</a:t>
            </a:r>
            <a:r>
              <a:rPr lang="zh-TW" altLang="en-US" sz="4800" dirty="0">
                <a:latin typeface="Noto Sans CJK TC Medium" pitchFamily="34" charset="-128"/>
                <a:ea typeface="Noto Sans CJK TC Medium" pitchFamily="34" charset="-128"/>
              </a:rPr>
              <a:t>死決心、永不退縮的人</a:t>
            </a:r>
            <a:endParaRPr lang="en-US" sz="4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438400"/>
            <a:ext cx="8458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>
                <a:latin typeface="Noto Sans CJK TC Medium" pitchFamily="34" charset="-128"/>
                <a:ea typeface="Noto Sans CJK TC Medium" pitchFamily="34" charset="-128"/>
              </a:rPr>
              <a:t>二、使徒是為己謙卑、為主誇口的人</a:t>
            </a:r>
            <a:endParaRPr lang="en-US" altLang="en-US" sz="48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373940"/>
            <a:ext cx="84582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dk1"/>
                </a:solidFill>
                <a:latin typeface="Noto Sans CJK TC Medium" pitchFamily="34" charset="-128"/>
                <a:ea typeface="Noto Sans CJK TC Medium" pitchFamily="34" charset="-128"/>
              </a:rPr>
              <a:t>三、使徒是在軟弱中經歷主大能的人</a:t>
            </a:r>
            <a:endParaRPr lang="en-US" altLang="en-US" sz="4800" dirty="0">
              <a:solidFill>
                <a:schemeClr val="dk1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 result for é£å æ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436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609600"/>
            <a:ext cx="3276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Noto Sans CJK TC Black" pitchFamily="34" charset="-128"/>
                <a:ea typeface="Noto Sans CJK TC Black" pitchFamily="34" charset="-128"/>
              </a:rPr>
              <a:t>連加恩的故事</a:t>
            </a:r>
            <a:endParaRPr lang="en-US" sz="40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pic>
        <p:nvPicPr>
          <p:cNvPr id="15364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3581400" cy="2388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2</cp:revision>
  <dcterms:created xsi:type="dcterms:W3CDTF">2018-07-08T07:11:33Z</dcterms:created>
  <dcterms:modified xsi:type="dcterms:W3CDTF">2018-07-08T07:59:25Z</dcterms:modified>
</cp:coreProperties>
</file>