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5" r:id="rId3"/>
    <p:sldId id="259" r:id="rId4"/>
    <p:sldId id="258" r:id="rId5"/>
    <p:sldId id="260" r:id="rId6"/>
    <p:sldId id="264" r:id="rId7"/>
    <p:sldId id="261" r:id="rId8"/>
    <p:sldId id="266" r:id="rId9"/>
    <p:sldId id="257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E8D64-9438-4598-9C4D-9016FB5859BC}" type="datetimeFigureOut">
              <a:rPr lang="en-US" smtClean="0"/>
              <a:t>7/15/2018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64885-BCE3-4978-A066-6CDD59CEA4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CF55-2CE3-4C4F-A7C1-5C44C8E88D1D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DAF-928D-4626-86DA-04D256E64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CF55-2CE3-4C4F-A7C1-5C44C8E88D1D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DAF-928D-4626-86DA-04D256E64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CF55-2CE3-4C4F-A7C1-5C44C8E88D1D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DAF-928D-4626-86DA-04D256E64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CF55-2CE3-4C4F-A7C1-5C44C8E88D1D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DAF-928D-4626-86DA-04D256E64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CF55-2CE3-4C4F-A7C1-5C44C8E88D1D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DAF-928D-4626-86DA-04D256E64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CF55-2CE3-4C4F-A7C1-5C44C8E88D1D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DAF-928D-4626-86DA-04D256E64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CF55-2CE3-4C4F-A7C1-5C44C8E88D1D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DAF-928D-4626-86DA-04D256E64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CF55-2CE3-4C4F-A7C1-5C44C8E88D1D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DAF-928D-4626-86DA-04D256E64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CF55-2CE3-4C4F-A7C1-5C44C8E88D1D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DAF-928D-4626-86DA-04D256E64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CF55-2CE3-4C4F-A7C1-5C44C8E88D1D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DAF-928D-4626-86DA-04D256E64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CF55-2CE3-4C4F-A7C1-5C44C8E88D1D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7DAF-928D-4626-86DA-04D256E64D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CF55-2CE3-4C4F-A7C1-5C44C8E88D1D}" type="datetimeFigureOut">
              <a:rPr lang="en-US" smtClean="0"/>
              <a:t>7/14/2018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7DAF-928D-4626-86DA-04D256E64D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67200"/>
            <a:ext cx="69557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>
                <a:solidFill>
                  <a:schemeClr val="bg1"/>
                </a:solidFill>
                <a:latin typeface="Noto Sans CJK TC Bold" pitchFamily="34" charset="-128"/>
                <a:ea typeface="Noto Sans CJK TC Bold" pitchFamily="34" charset="-128"/>
              </a:rPr>
              <a:t>誰在暗中眨眼睛？</a:t>
            </a:r>
            <a:endParaRPr lang="en-US" sz="6600" dirty="0">
              <a:solidFill>
                <a:schemeClr val="bg1"/>
              </a:solidFill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112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607874"/>
            <a:ext cx="8153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坐在天上的主啊，</a:t>
            </a:r>
            <a:r>
              <a:rPr lang="zh-TW" altLang="en-US" sz="3600" u="sng" dirty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我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向你舉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目。</a:t>
            </a:r>
            <a:endParaRPr lang="en-US" altLang="zh-TW" sz="3600" dirty="0" smtClean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（詩</a:t>
            </a:r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123:1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>
              <a:latin typeface="Noto Sans CJK TC Medium" pitchFamily="34" charset="-128"/>
              <a:ea typeface="Noto Sans CJK TC Medium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438400"/>
            <a:ext cx="81534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看哪，僕人的眼睛怎樣仰望主人的手，婢女的眼睛怎樣仰望女主人的手，</a:t>
            </a:r>
            <a:r>
              <a:rPr lang="zh-TW" altLang="en-US" sz="3600" u="sng" dirty="0">
                <a:solidFill>
                  <a:srgbClr val="C00000"/>
                </a:solidFill>
                <a:latin typeface="Noto Sans CJK TC Medium" pitchFamily="34" charset="-128"/>
                <a:ea typeface="Noto Sans CJK TC Medium" pitchFamily="34" charset="-128"/>
              </a:rPr>
              <a:t>我們</a:t>
            </a:r>
            <a:r>
              <a:rPr lang="zh-TW" altLang="en-US" sz="3600" dirty="0">
                <a:latin typeface="Noto Sans CJK TC Medium" pitchFamily="34" charset="-128"/>
                <a:ea typeface="Noto Sans CJK TC Medium" pitchFamily="34" charset="-128"/>
              </a:rPr>
              <a:t>的眼睛也照樣仰望耶和華－我們的神，直到他憐憫我們。</a:t>
            </a:r>
            <a:endParaRPr lang="en-US" altLang="zh-TW" sz="3600" dirty="0"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（詩</a:t>
            </a:r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123:2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sz="3600" dirty="0" smtClean="0">
              <a:latin typeface="Noto Sans CJK TC Medium" pitchFamily="34" charset="-128"/>
              <a:ea typeface="Noto Sans CJK TC Medium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Image result for ç¥ç¨ç¬èå¹«å©æå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"/>
            <a:ext cx="6019800" cy="300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Image result for thailand cave resc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95648"/>
            <a:ext cx="6019800" cy="3385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Image result for Tham Luang ca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85800" y="533400"/>
            <a:ext cx="223651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4000" dirty="0">
                <a:latin typeface="Noto Sans CJK TC Bold" pitchFamily="34" charset="-128"/>
                <a:ea typeface="Noto Sans CJK TC Bold" pitchFamily="34" charset="-128"/>
              </a:rPr>
              <a:t>睡美人洞</a:t>
            </a:r>
            <a:endParaRPr lang="en-US" sz="4000" dirty="0">
              <a:latin typeface="Noto Sans CJK TC Bold" pitchFamily="34" charset="-128"/>
              <a:ea typeface="Noto Sans CJK TC Bold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.appledaily.com.tw/images/ReNews/20180715/640_7c92d57651fed00dfa9810b59b02e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9537"/>
            <a:ext cx="5334000" cy="3000377"/>
          </a:xfrm>
          <a:prstGeom prst="rect">
            <a:avLst/>
          </a:prstGeom>
          <a:noFill/>
        </p:spPr>
      </p:pic>
      <p:pic>
        <p:nvPicPr>
          <p:cNvPr id="6148" name="Picture 4" descr="é¨æ°´å·²æ·¹æµ¸äºæ´ç©´ä¸æ¹çå¥å£ï¼æ´å¤æºæ¾äºå°å¹´åçä¸ä¾çå®è»ãï¼è¦è¦ºä¸­åï¼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200400"/>
            <a:ext cx="5334000" cy="3547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8600"/>
            <a:ext cx="4607964" cy="6248400"/>
          </a:xfrm>
          <a:prstGeom prst="rect">
            <a:avLst/>
          </a:prstGeom>
          <a:noFill/>
        </p:spPr>
      </p:pic>
      <p:pic>
        <p:nvPicPr>
          <p:cNvPr id="17412" name="Picture 4" descr="Image result for jerry toner how to manage your sla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2514600" cy="335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66800" y="4876800"/>
            <a:ext cx="2639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Dr. Jerry </a:t>
            </a:r>
            <a:r>
              <a:rPr lang="en-US" sz="3200" b="1" i="1" dirty="0"/>
              <a:t>Toner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 t="12644" b="9195"/>
          <a:stretch>
            <a:fillRect/>
          </a:stretch>
        </p:blipFill>
        <p:spPr bwMode="auto">
          <a:xfrm>
            <a:off x="457200" y="914400"/>
            <a:ext cx="3734873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4127299" cy="517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124200"/>
            <a:ext cx="81534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看</a:t>
            </a:r>
            <a:r>
              <a:rPr lang="zh-TW" altLang="en-US" sz="3600" dirty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哪，僕人的眼睛怎樣仰望主人的手，婢女的眼睛怎樣仰望女主人的手，我們的眼睛也照樣仰望耶和華－我們的神，直到他憐憫我們</a:t>
            </a:r>
            <a:r>
              <a:rPr lang="zh-TW" altLang="en-US" sz="36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。耶</a:t>
            </a:r>
            <a:r>
              <a:rPr lang="zh-TW" altLang="en-US" sz="3600" dirty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和華啊，求你憐憫我們，憐憫我們！因為我們受盡了藐視</a:t>
            </a:r>
            <a:r>
              <a:rPr lang="zh-TW" altLang="en-US" sz="3600" dirty="0" smtClean="0">
                <a:solidFill>
                  <a:schemeClr val="dk1"/>
                </a:solidFill>
                <a:latin typeface="Noto Sans CJK TC Medium" pitchFamily="34" charset="-128"/>
                <a:ea typeface="Noto Sans CJK TC Medium" pitchFamily="34" charset="-128"/>
              </a:rPr>
              <a:t>。</a:t>
            </a:r>
            <a:endParaRPr lang="en-US" altLang="zh-TW" sz="3600" dirty="0" smtClean="0">
              <a:solidFill>
                <a:schemeClr val="dk1"/>
              </a:solidFill>
              <a:latin typeface="Noto Sans CJK TC Medium" pitchFamily="34" charset="-128"/>
              <a:ea typeface="Noto Sans CJK TC Medium" pitchFamily="34" charset="-128"/>
            </a:endParaRPr>
          </a:p>
          <a:p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（詩</a:t>
            </a:r>
            <a:r>
              <a:rPr lang="en-US" altLang="zh-TW" sz="3600" dirty="0" smtClean="0">
                <a:latin typeface="Noto Sans CJK TC Medium" pitchFamily="34" charset="-128"/>
                <a:ea typeface="Noto Sans CJK TC Medium" pitchFamily="34" charset="-128"/>
              </a:rPr>
              <a:t>123:2-3</a:t>
            </a:r>
            <a:r>
              <a:rPr lang="zh-TW" altLang="en-US" sz="3600" dirty="0" smtClean="0">
                <a:latin typeface="Noto Sans CJK TC Medium" pitchFamily="34" charset="-128"/>
                <a:ea typeface="Noto Sans CJK TC Medium" pitchFamily="34" charset="-128"/>
              </a:rPr>
              <a:t>）</a:t>
            </a:r>
            <a:endParaRPr lang="en-US" altLang="en-US" sz="3600" dirty="0">
              <a:solidFill>
                <a:schemeClr val="dk1"/>
              </a:solidFill>
              <a:latin typeface="Noto Sans CJK TC Medium" pitchFamily="34" charset="-128"/>
              <a:ea typeface="Noto Sans CJK TC Medium" pitchFamily="34" charset="-128"/>
            </a:endParaRPr>
          </a:p>
        </p:txBody>
      </p:sp>
      <p:pic>
        <p:nvPicPr>
          <p:cNvPr id="7" name="Picture 2" descr="https://sobooks.tw/wp-content/uploads/2016/12/Mosaique_echansons_Bar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dn.hk01.com/di/media/images/1639370/org/28b9604eacaaaf215cdcfcb58da8653f.jpg/KZtVkeTNQaWvhaBQw8TGtoNk4zKpaXRQu-2QHbvtkB0?v=w1920r16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20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hailand cave resc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3997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187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3</cp:revision>
  <dcterms:created xsi:type="dcterms:W3CDTF">2018-07-15T01:06:05Z</dcterms:created>
  <dcterms:modified xsi:type="dcterms:W3CDTF">2018-07-15T15:40:57Z</dcterms:modified>
</cp:coreProperties>
</file>