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3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3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1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2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1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2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9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9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1E75-8291-4394-B179-F35D1C124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9DF6-EBF3-4A1B-8BD1-A0082060F4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0259"/>
            <a:ext cx="9144000" cy="477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85633" y="466636"/>
            <a:ext cx="5772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AR Heiti Bold Big5" pitchFamily="49" charset="-120"/>
                <a:cs typeface="Calibri" pitchFamily="34" charset="0"/>
              </a:rPr>
              <a:t>所有美善力量</a:t>
            </a:r>
            <a:endParaRPr lang="zh-TW" altLang="en-US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8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Dr. Steven Pinker"/>
          <p:cNvPicPr>
            <a:picLocks noChangeAspect="1" noChangeArrowheads="1"/>
          </p:cNvPicPr>
          <p:nvPr/>
        </p:nvPicPr>
        <p:blipFill>
          <a:blip r:embed="rId2" cstate="print"/>
          <a:srcRect t="3333" r="18129"/>
          <a:stretch>
            <a:fillRect/>
          </a:stretch>
        </p:blipFill>
        <p:spPr bwMode="auto">
          <a:xfrm>
            <a:off x="1905000" y="381000"/>
            <a:ext cx="2590800" cy="306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Image result for john Calv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2514599" cy="29935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0980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i="1" dirty="0">
                <a:solidFill>
                  <a:prstClr val="black"/>
                </a:solidFill>
              </a:rPr>
              <a:t>Dr. Steven Pinker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162800" y="28956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</a:rPr>
              <a:t>John Calvin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4800" y="3810000"/>
            <a:ext cx="8686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>
                <a:solidFill>
                  <a:prstClr val="black"/>
                </a:solidFill>
                <a:latin typeface="PMingLiU" pitchFamily="18" charset="-120"/>
                <a:ea typeface="AR Kaiti Medium Big5" pitchFamily="49" charset="-120"/>
                <a:cs typeface="Calibri" pitchFamily="34" charset="0"/>
              </a:rPr>
              <a:t>「那時，耶穌說：父啊，天地的主，我感謝你！因為你將這些事向聰明通達人就藏起來，向嬰孩就顯出來。 父啊，是的，因為你的美意本是如此。」（太</a:t>
            </a:r>
            <a:r>
              <a:rPr lang="en-US" altLang="zh-TW" sz="3600" b="1" dirty="0">
                <a:solidFill>
                  <a:prstClr val="black"/>
                </a:solidFill>
                <a:latin typeface="PMingLiU" pitchFamily="18" charset="-120"/>
                <a:ea typeface="AR Kaiti Medium Big5" pitchFamily="49" charset="-120"/>
                <a:cs typeface="Calibri" pitchFamily="34" charset="0"/>
              </a:rPr>
              <a:t>11:25-26</a:t>
            </a:r>
            <a:r>
              <a:rPr lang="zh-TW" altLang="en-US" sz="3600" b="1" dirty="0">
                <a:solidFill>
                  <a:prstClr val="black"/>
                </a:solidFill>
                <a:latin typeface="PMingLiU" pitchFamily="18" charset="-120"/>
                <a:ea typeface="AR Kaiti Medium Big5" pitchFamily="49" charset="-120"/>
                <a:cs typeface="Calibri" pitchFamily="34" charset="0"/>
              </a:rPr>
              <a:t>）</a:t>
            </a:r>
            <a:endParaRPr lang="zh-TW" altLang="en-US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</a:t>
            </a:r>
            <a:r>
              <a:rPr lang="zh-TW" altLang="en-US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耶和華說：</a:t>
            </a:r>
            <a:r>
              <a:rPr lang="zh-TW" altLang="en-US" sz="4000" dirty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禍哉</a:t>
            </a:r>
            <a:r>
              <a:rPr lang="zh-TW" altLang="en-US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！那些殘害、趕散我草場之羊的牧人！     </a:t>
            </a:r>
            <a:r>
              <a:rPr lang="en-US" altLang="zh-TW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和合本</a:t>
            </a:r>
            <a:r>
              <a:rPr lang="en-US" altLang="zh-TW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)</a:t>
            </a:r>
          </a:p>
          <a:p>
            <a:endParaRPr lang="en-US" sz="4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有災禍了  </a:t>
            </a:r>
            <a:r>
              <a:rPr lang="zh-TW" altLang="en-US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（台漢本）</a:t>
            </a:r>
            <a:endParaRPr lang="en-US" altLang="zh-TW" sz="4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sz="4000" dirty="0">
              <a:solidFill>
                <a:srgbClr val="FF0000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en-US" sz="4000" dirty="0">
                <a:solidFill>
                  <a:srgbClr val="FF0000"/>
                </a:solidFill>
                <a:latin typeface="Noto Sans CJK TC Medium" pitchFamily="34" charset="-128"/>
                <a:ea typeface="Noto Sans CJK TC Medium" pitchFamily="34" charset="-128"/>
              </a:rPr>
              <a:t>Woe</a:t>
            </a:r>
            <a:r>
              <a:rPr lang="en-US" altLang="en-US" sz="4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             (NIV)</a:t>
            </a:r>
            <a:endParaRPr lang="en-US" sz="4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33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hephe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83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38100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牧羊人</a:t>
            </a:r>
            <a:endParaRPr lang="en-US" sz="48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68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01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2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耶和華－以色列的神論到那些牧養他百姓的牧人如此說：你們趕散我的羊群，並未看顧他們；看哪，我必懲罰你們的惡行。這是耶和華說的。</a:t>
            </a:r>
            <a:endParaRPr lang="en-US" altLang="zh-TW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sz="3600" baseline="30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sz="3600" baseline="30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3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我要從我趕他們到的各國召集我羊群中剩餘的，領他們歸回本處；他們必生養眾多。</a:t>
            </a:r>
            <a:r>
              <a:rPr lang="en-US" sz="3600" baseline="30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4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我必設立牧人照管他們，牧養他們。他們不再懼怕，不再驚惶，沒有一個失喪的。這是耶和華說的。</a:t>
            </a:r>
            <a:endParaRPr 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818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1430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aseline="30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5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看哪，日子將到，我要為大衛興起公義的苗裔；他必掌王權，行事有智慧，在地上施行公平和公義。這是耶和華說的。</a:t>
            </a:r>
            <a:endParaRPr lang="en-US" altLang="zh-TW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en-US" sz="3600" baseline="300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6</a:t>
            </a:r>
            <a:r>
              <a:rPr lang="zh-TW" altLang="en-US" sz="36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在他的日子，猶大必得救，以色列也安然居住。他的名必稱為「耶和華－我們的義」。</a:t>
            </a:r>
            <a:endParaRPr lang="en-US" altLang="en-US" sz="36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22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elocal.de/userdata/images/1496838015_st%20jacob%20church%20Herxheim%20am%20Berg%20d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067176"/>
          </a:xfrm>
          <a:prstGeom prst="rect">
            <a:avLst/>
          </a:prstGeom>
          <a:noFill/>
        </p:spPr>
      </p:pic>
      <p:pic>
        <p:nvPicPr>
          <p:cNvPr id="1028" name="Picture 4" descr="Church's 'Hitler bell' strikes duff note in tiny German t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228600"/>
            <a:ext cx="19613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普法爾茲</a:t>
            </a:r>
            <a:endParaRPr lang="en-US" altLang="zh-TW" sz="32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2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（</a:t>
            </a:r>
            <a:r>
              <a:rPr lang="en-US" sz="3200" dirty="0" err="1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Pfalz</a:t>
            </a:r>
            <a:r>
              <a:rPr lang="zh-TW" altLang="en-US" sz="32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2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335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Alles</a:t>
            </a:r>
            <a:r>
              <a:rPr 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fuers’s</a:t>
            </a:r>
            <a:r>
              <a:rPr 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Veterland</a:t>
            </a:r>
            <a:r>
              <a:rPr lang="en-US" sz="24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 Adolf Hitler</a:t>
            </a:r>
            <a:r>
              <a:rPr lang="zh-TW" altLang="en-US" sz="3200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一切都是為了阿道夫希特勒</a:t>
            </a:r>
            <a:endParaRPr lang="en-US" sz="32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9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227212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572000"/>
            <a:ext cx="14157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潘霍華</a:t>
            </a:r>
            <a:endParaRPr lang="en-US" sz="3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0135" y="1752600"/>
            <a:ext cx="47538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Von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guten</a:t>
            </a:r>
            <a:r>
              <a:rPr 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Mächten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endParaRPr lang="en-US" altLang="zh-TW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zh-TW" altLang="en-US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所有美善力量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0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FPCOC</dc:creator>
  <cp:lastModifiedBy>FPCOC</cp:lastModifiedBy>
  <cp:revision>1</cp:revision>
  <dcterms:created xsi:type="dcterms:W3CDTF">2018-07-23T03:31:54Z</dcterms:created>
  <dcterms:modified xsi:type="dcterms:W3CDTF">2018-07-23T03:36:49Z</dcterms:modified>
</cp:coreProperties>
</file>