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6A08-9FE2-4A06-99B1-18AA5EC5CFDF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7DE62-01EE-4A97-8D29-91C018646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00CB-04BF-4529-961B-96243A6C83B5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1AFC-54C6-426F-98A9-BA9C898405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 l="10000" r="4167" b="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6600" y="609600"/>
            <a:ext cx="531106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從巴力沙利沙</a:t>
            </a:r>
            <a:endParaRPr kumimoji="0" lang="en-US" altLang="zh-TW" sz="66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ea typeface="AR Heiti Bold Big5" pitchFamily="49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        來的神蹟</a:t>
            </a:r>
            <a:endParaRPr kumimoji="0" lang="zh-TW" altLang="en-US" sz="66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08788"/>
            <a:ext cx="5634228" cy="57492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533400"/>
            <a:ext cx="775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>
                <a:latin typeface="Noto Sans CJK TC Medium" pitchFamily="34" charset="-128"/>
                <a:ea typeface="Noto Sans CJK TC Medium" pitchFamily="34" charset="-128"/>
              </a:rPr>
              <a:t>38</a:t>
            </a:r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</a:rPr>
              <a:t>以利沙回到吉甲，那地正有饑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</a:rPr>
              <a:t>荒</a:t>
            </a:r>
            <a:endParaRPr lang="en-US" sz="40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733800" cy="286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Image result for great depression 19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648200" cy="287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Image result for great depre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3048000"/>
            <a:ext cx="8305801" cy="3686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é£¢èæ¶å¥ªé£ç©"/>
          <p:cNvPicPr>
            <a:picLocks noChangeAspect="1" noChangeArrowheads="1"/>
          </p:cNvPicPr>
          <p:nvPr/>
        </p:nvPicPr>
        <p:blipFill>
          <a:blip r:embed="rId2" cstate="print"/>
          <a:srcRect r="2439"/>
          <a:stretch>
            <a:fillRect/>
          </a:stretch>
        </p:blipFill>
        <p:spPr bwMode="auto">
          <a:xfrm>
            <a:off x="1600200" y="152400"/>
            <a:ext cx="3048000" cy="2348218"/>
          </a:xfrm>
          <a:prstGeom prst="rect">
            <a:avLst/>
          </a:prstGeom>
          <a:noFill/>
        </p:spPr>
      </p:pic>
      <p:pic>
        <p:nvPicPr>
          <p:cNvPr id="7180" name="Picture 12" descr="Image result for éæ´²é£¢è"/>
          <p:cNvPicPr>
            <a:picLocks noChangeAspect="1" noChangeArrowheads="1"/>
          </p:cNvPicPr>
          <p:nvPr/>
        </p:nvPicPr>
        <p:blipFill>
          <a:blip r:embed="rId3" cstate="print"/>
          <a:srcRect l="1363" r="16790"/>
          <a:stretch>
            <a:fillRect/>
          </a:stretch>
        </p:blipFill>
        <p:spPr bwMode="auto">
          <a:xfrm>
            <a:off x="4876800" y="152400"/>
            <a:ext cx="2971800" cy="2362200"/>
          </a:xfrm>
          <a:prstGeom prst="rect">
            <a:avLst/>
          </a:prstGeom>
          <a:noFill/>
        </p:spPr>
      </p:pic>
      <p:pic>
        <p:nvPicPr>
          <p:cNvPr id="7182" name="Picture 14" descr="Image result for éæ´²é£¢è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514600"/>
            <a:ext cx="6248400" cy="421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19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667000"/>
            <a:ext cx="8229600" cy="286232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他</a:t>
            </a:r>
            <a:r>
              <a:rPr lang="zh-TW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們的偶像是金的銀的，是人手所造的</a:t>
            </a:r>
            <a:r>
              <a:rPr lang="zh-TW" altLang="en-US" sz="36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。有</a:t>
            </a:r>
            <a:r>
              <a:rPr lang="zh-TW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口卻不能言，有眼卻不能看</a:t>
            </a:r>
            <a:r>
              <a:rPr lang="zh-TW" altLang="en-US" sz="36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，有</a:t>
            </a:r>
            <a:r>
              <a:rPr lang="zh-TW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耳卻不能聽，有鼻卻不能聞</a:t>
            </a:r>
            <a:r>
              <a:rPr lang="zh-TW" altLang="en-US" sz="36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，有</a:t>
            </a:r>
            <a:r>
              <a:rPr lang="zh-TW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手卻不能摸，有腳卻不能走，有喉卻不能說話</a:t>
            </a:r>
            <a:r>
              <a:rPr lang="zh-TW" altLang="en-US" sz="36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solidFill>
                <a:schemeClr val="lt1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                                           </a:t>
            </a:r>
            <a:r>
              <a:rPr lang="zh-TW" altLang="en-US" sz="3600" dirty="0" smtClean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（</a:t>
            </a:r>
            <a:r>
              <a:rPr lang="zh-TW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詩篇</a:t>
            </a:r>
            <a:r>
              <a:rPr lang="en-US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115:4-7</a:t>
            </a:r>
            <a:r>
              <a:rPr lang="zh-TW" altLang="en-US" sz="3600" dirty="0">
                <a:solidFill>
                  <a:schemeClr val="lt1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600" dirty="0">
              <a:solidFill>
                <a:schemeClr val="lt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8229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是耶和華，再沒有別的了，除了我以外再沒有神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。（以賽亞書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45:5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0"/>
            <a:ext cx="88392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>
                <a:latin typeface="Noto Sans CJK TC Medium" pitchFamily="34" charset="-128"/>
                <a:ea typeface="Noto Sans CJK TC Medium" pitchFamily="34" charset="-128"/>
              </a:rPr>
              <a:t>耶和華是戰士，耶和華是他的名！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1" y="2659559"/>
            <a:ext cx="826216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>
                <a:latin typeface="Noto Sans CJK TC Medium" pitchFamily="34" charset="-128"/>
                <a:ea typeface="Noto Sans CJK TC Medium" pitchFamily="34" charset="-128"/>
              </a:rPr>
              <a:t>耶和華是上帝！耶和華是上帝！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183559"/>
            <a:ext cx="88392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>
                <a:latin typeface="Noto Sans CJK TC Medium" pitchFamily="34" charset="-128"/>
                <a:ea typeface="Noto Sans CJK TC Medium" pitchFamily="34" charset="-128"/>
              </a:rPr>
              <a:t>但以理的神是活的神，永遠長存！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714" y="1143000"/>
            <a:ext cx="788228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巴力</a:t>
            </a:r>
            <a:r>
              <a:rPr lang="en-US" sz="3600" b="1" i="1" dirty="0" smtClean="0">
                <a:latin typeface="Noto Sans CJK TC Medium" pitchFamily="34" charset="-128"/>
                <a:ea typeface="Noto Sans CJK TC Medium" pitchFamily="34" charset="-128"/>
              </a:rPr>
              <a:t>Baal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 意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思是「主、丈夫、主人」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7924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沙利沙</a:t>
            </a:r>
            <a:r>
              <a:rPr lang="en-US" altLang="en-US" sz="3600" b="1" i="1" dirty="0" err="1" smtClean="0">
                <a:latin typeface="Noto Sans CJK TC Medium" pitchFamily="34" charset="-128"/>
                <a:ea typeface="Noto Sans CJK TC Medium" pitchFamily="34" charset="-128"/>
              </a:rPr>
              <a:t>Shalishah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 意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思是「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三 </a:t>
            </a:r>
            <a:r>
              <a:rPr lang="en-US" altLang="en-US" sz="3600" dirty="0" smtClean="0">
                <a:latin typeface="Noto Sans CJK TC Medium" pitchFamily="34" charset="-128"/>
                <a:ea typeface="Noto Sans CJK TC Medium" pitchFamily="34" charset="-128"/>
              </a:rPr>
              <a:t>third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」</a:t>
            </a:r>
            <a:endParaRPr lang="en-US" alt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7848600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巴力沙利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沙  意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思是「</a:t>
            </a:r>
            <a:r>
              <a:rPr lang="en-US" altLang="en-US" sz="3600" dirty="0">
                <a:latin typeface="Noto Sans CJK TC Medium" pitchFamily="34" charset="-128"/>
                <a:ea typeface="Noto Sans CJK TC Medium" pitchFamily="34" charset="-128"/>
              </a:rPr>
              <a:t>the Lord of </a:t>
            </a:r>
            <a:r>
              <a:rPr lang="en-US" altLang="en-US" sz="3600" dirty="0" smtClean="0">
                <a:latin typeface="Noto Sans CJK TC Medium" pitchFamily="34" charset="-128"/>
                <a:ea typeface="Noto Sans CJK TC Medium" pitchFamily="34" charset="-128"/>
              </a:rPr>
              <a:t>multiplicity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 多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產的主」</a:t>
            </a:r>
            <a:endParaRPr lang="en-US" alt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 descr="https://mail.google.com/mail/u/0/?ui=2&amp;ik=757aafc82e&amp;view=fimg&amp;th=1650912724c3611c&amp;attid=0.1.1&amp;disp=emb&amp;attbid=ANGjdJ_7e1hlcF9UyM3Am5E_RDFy0fwkd-8MkW1lk8r8y7rtKJ40X9Tg8zF468gW5leodBQene0GjayNNosvbbP2kwLLPKtbt78d83z2lh3054k2oIEd5gndIHAyrTE&amp;sz=s0-l75-ft&amp;ats=1533455547848&amp;rm=1650912724c3611c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8148" r="2963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4616"/>
            <a:ext cx="4572000" cy="2573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2819400"/>
            <a:ext cx="106792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 Nino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28600"/>
            <a:ext cx="14157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latin typeface="Noto Sans CJK TC Medium" pitchFamily="34" charset="-128"/>
                <a:ea typeface="Noto Sans CJK TC Medium" pitchFamily="34" charset="-128"/>
              </a:rPr>
              <a:t>新泰教會</a:t>
            </a:r>
            <a:endParaRPr lang="en-US" sz="2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733800"/>
            <a:ext cx="172354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latin typeface="Noto Sans CJK TC Medium" pitchFamily="34" charset="-128"/>
                <a:ea typeface="Noto Sans CJK TC Medium" pitchFamily="34" charset="-128"/>
              </a:rPr>
              <a:t>麥當勞之家</a:t>
            </a:r>
            <a:endParaRPr lang="en-US" sz="2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3505200"/>
            <a:ext cx="480131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從巴力沙利沙來的神蹟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800600"/>
            <a:ext cx="433965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從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柑縣教會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來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的神蹟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</cp:revision>
  <dcterms:created xsi:type="dcterms:W3CDTF">2018-08-05T05:23:06Z</dcterms:created>
  <dcterms:modified xsi:type="dcterms:W3CDTF">2018-08-05T08:10:48Z</dcterms:modified>
</cp:coreProperties>
</file>