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4BB6F-E5FD-4CDE-9127-FB305137E323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96543-BBBA-4350-A743-3D8462A04F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78F1-F545-4277-BF72-0B7AEC2F5B25}" type="datetimeFigureOut">
              <a:rPr lang="en-US" smtClean="0"/>
              <a:pPr/>
              <a:t>8/11/2018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A5D8-4FAA-4BCA-AB4E-7EA41AD60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1"/>
            <a:ext cx="9144000" cy="403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81200" y="990600"/>
            <a:ext cx="492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oto Sans CJK TC Medium" pitchFamily="34" charset="-128"/>
                <a:ea typeface="Noto Sans CJK TC Medium" pitchFamily="34" charset="-128"/>
              </a:rPr>
              <a:t>一棵羅騰樹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ount sina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95400"/>
            <a:ext cx="3885593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 r="13978"/>
          <a:stretch>
            <a:fillRect/>
          </a:stretch>
        </p:blipFill>
        <p:spPr bwMode="auto">
          <a:xfrm>
            <a:off x="533400" y="1295400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676400" y="441960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迦密山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4495800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何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烈山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pPr algn="ctr"/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（西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乃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山）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219200"/>
            <a:ext cx="510909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我不比我的祖先好</a:t>
            </a:r>
            <a:endParaRPr lang="en-US" sz="48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95600"/>
            <a:ext cx="818685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我為耶和華萬軍之神大發熱心</a:t>
            </a:r>
            <a:endParaRPr lang="en-US" altLang="en-US" sz="4800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815" y="4572000"/>
            <a:ext cx="387798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Noto Sans CJK TC Medium" pitchFamily="34" charset="-128"/>
                <a:ea typeface="Noto Sans CJK TC Medium" pitchFamily="34" charset="-128"/>
              </a:rPr>
              <a:t>只剩下我一人</a:t>
            </a:r>
            <a:endParaRPr lang="en-US" altLang="en-US" sz="4800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dn-images-1.medium.com/max/2000/1*NAM5_dqnSoH2ggIwycyvfQ.jpeg"/>
          <p:cNvPicPr>
            <a:picLocks noChangeAspect="1" noChangeArrowheads="1"/>
          </p:cNvPicPr>
          <p:nvPr/>
        </p:nvPicPr>
        <p:blipFill>
          <a:blip r:embed="rId2" cstate="print"/>
          <a:srcRect r="11333"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33800" y="533400"/>
            <a:ext cx="492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TW" alt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oto Sans CJK TC Medium" pitchFamily="34" charset="-128"/>
                <a:ea typeface="Noto Sans CJK TC Medium" pitchFamily="34" charset="-128"/>
              </a:rPr>
              <a:t>一棵羅騰樹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3</cp:revision>
  <dcterms:created xsi:type="dcterms:W3CDTF">2018-08-09T12:43:58Z</dcterms:created>
  <dcterms:modified xsi:type="dcterms:W3CDTF">2018-08-12T06:00:18Z</dcterms:modified>
</cp:coreProperties>
</file>