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9" r:id="rId3"/>
    <p:sldId id="264" r:id="rId4"/>
    <p:sldId id="263" r:id="rId5"/>
    <p:sldId id="261" r:id="rId6"/>
    <p:sldId id="262" r:id="rId7"/>
    <p:sldId id="260" r:id="rId8"/>
    <p:sldId id="265" r:id="rId9"/>
    <p:sldId id="258" r:id="rId10"/>
    <p:sldId id="268" r:id="rId11"/>
    <p:sldId id="257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C36D1-778D-411D-A212-96EE4EBFDC0D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494B-2DAD-482D-A1DF-470A9DFCE8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84F-5B7E-4BB6-8899-E6F34BB6D120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72AB-1740-4629-A068-BEDA3A4E27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ongreg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685800"/>
            <a:ext cx="2971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95400" y="609600"/>
            <a:ext cx="7003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在 </a:t>
            </a:r>
            <a:r>
              <a:rPr kumimoji="0" lang="zh-TW" altLang="en-US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以弗所</a:t>
            </a:r>
            <a:endParaRPr kumimoji="0" lang="en-US" altLang="zh-TW" sz="7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MingLiU" pitchFamily="18" charset="-120"/>
              <a:ea typeface="AR Heiti Bold Big5" pitchFamily="49" charset="-12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7200" dirty="0">
                <a:solidFill>
                  <a:srgbClr val="000000"/>
                </a:solidFill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 </a:t>
            </a:r>
            <a:r>
              <a:rPr lang="zh-TW" altLang="en-US" sz="7200" dirty="0" smtClean="0">
                <a:solidFill>
                  <a:srgbClr val="000000"/>
                </a:solidFill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            </a:t>
            </a:r>
            <a:r>
              <a:rPr kumimoji="0" lang="zh-TW" altLang="en-US" sz="7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的眾聖徒</a:t>
            </a:r>
            <a:endParaRPr kumimoji="0" lang="zh-TW" alt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1" cy="649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b/Pasteur_Andr%C3%A9_Trocm%C3%A9.jpg/220px-Pasteur_Andr%C3%A9_Trocm%C3%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748472" cy="5486400"/>
          </a:xfrm>
          <a:prstGeom prst="rect">
            <a:avLst/>
          </a:prstGeom>
          <a:noFill/>
        </p:spPr>
      </p:pic>
      <p:pic>
        <p:nvPicPr>
          <p:cNvPr id="1028" name="Picture 4" descr="Image result for world war, Le Chambon-sur-Lign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4200"/>
            <a:ext cx="4762500" cy="34766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6172200"/>
            <a:ext cx="2972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Rev. André </a:t>
            </a:r>
            <a:r>
              <a:rPr lang="en-US" sz="2800" b="1" dirty="0" err="1"/>
              <a:t>Trocmé</a:t>
            </a:r>
            <a:endParaRPr lang="en-US" sz="2800" b="1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200400" cy="262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4572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靠</a:t>
            </a:r>
            <a:r>
              <a:rPr lang="zh-TW" alt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著聖靈，隨時多方禱告祈求，並要在</a:t>
            </a:r>
            <a:r>
              <a:rPr 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此儆醒不倦，為眾聖徒祈求，也為我祈</a:t>
            </a:r>
            <a:r>
              <a:rPr lang="zh-TW" altLang="en-US" sz="3600" b="1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求。</a:t>
            </a:r>
            <a:r>
              <a:rPr lang="en-US" sz="3600" b="1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弗</a:t>
            </a:r>
            <a:r>
              <a:rPr 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6:18</a:t>
            </a:r>
            <a:r>
              <a:rPr lang="en-US" sz="3600" b="1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)</a:t>
            </a:r>
          </a:p>
          <a:p>
            <a:endParaRPr lang="en-US" altLang="zh-TW" sz="3600" b="1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要</a:t>
            </a:r>
            <a:r>
              <a:rPr lang="zh-TW" alt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把握時機</a:t>
            </a:r>
            <a:r>
              <a:rPr 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要愛惜光陰</a:t>
            </a:r>
            <a:r>
              <a:rPr 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)</a:t>
            </a:r>
            <a:r>
              <a:rPr lang="zh-TW" alt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，因為現今的世代邪惡</a:t>
            </a:r>
            <a:r>
              <a:rPr lang="zh-TW" altLang="en-US" sz="3600" b="1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altLang="zh-TW" sz="3600" b="1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弗</a:t>
            </a:r>
            <a:r>
              <a:rPr 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5:16</a:t>
            </a:r>
            <a:r>
              <a:rPr lang="zh-TW" altLang="en-US" sz="3600" b="1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8" name="Picture 4" descr="Image result for congreg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62200" y="685800"/>
            <a:ext cx="40386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95400" y="609600"/>
            <a:ext cx="7003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在 </a:t>
            </a:r>
            <a:r>
              <a:rPr lang="zh-TW" alt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柑縣教會</a:t>
            </a:r>
            <a:endParaRPr kumimoji="0" lang="en-US" altLang="zh-TW" sz="7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MingLiU" pitchFamily="18" charset="-120"/>
              <a:ea typeface="AR Heiti Bold Big5" pitchFamily="49" charset="-12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7200" dirty="0">
                <a:solidFill>
                  <a:srgbClr val="000000"/>
                </a:solidFill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 </a:t>
            </a:r>
            <a:r>
              <a:rPr lang="zh-TW" altLang="en-US" sz="7200" dirty="0" smtClean="0">
                <a:solidFill>
                  <a:srgbClr val="000000"/>
                </a:solidFill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            </a:t>
            </a:r>
            <a:r>
              <a:rPr kumimoji="0" lang="zh-TW" altLang="en-US" sz="7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的眾聖徒</a:t>
            </a:r>
            <a:endParaRPr kumimoji="0" lang="zh-TW" alt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å¨å¯è»è£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14800"/>
            <a:ext cx="4605865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4572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要把握時機</a:t>
            </a:r>
            <a:r>
              <a:rPr 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要愛惜光陰</a:t>
            </a:r>
            <a:r>
              <a:rPr 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)</a:t>
            </a:r>
            <a:r>
              <a:rPr lang="zh-TW" alt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，因為現今的世代邪惡。</a:t>
            </a:r>
            <a:r>
              <a:rPr lang="en-US" altLang="zh-TW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弗5:16</a:t>
            </a:r>
            <a:r>
              <a:rPr lang="zh-TW" alt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zh-TW" sz="3600" b="1" dirty="0" smtClean="0">
              <a:solidFill>
                <a:srgbClr val="FFFF00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sz="3600" dirty="0" smtClean="0">
              <a:solidFill>
                <a:srgbClr val="FFFF00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靠</a:t>
            </a:r>
            <a:r>
              <a:rPr lang="zh-TW" altLang="en-US" sz="3600" b="1" dirty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著聖靈，隨時多方禱告祈求，並要在</a:t>
            </a:r>
            <a:r>
              <a:rPr lang="en-US" sz="3600" b="1" dirty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b="1" dirty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此儆醒不倦，為眾聖徒祈求，也為我祈</a:t>
            </a:r>
            <a:r>
              <a:rPr lang="zh-TW" alt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求。</a:t>
            </a:r>
            <a:r>
              <a:rPr 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弗</a:t>
            </a:r>
            <a:r>
              <a:rPr lang="en-US" sz="3600" b="1" dirty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6:18</a:t>
            </a:r>
            <a:r>
              <a:rPr lang="en-US" sz="3600" b="1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congreg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95400" y="609600"/>
            <a:ext cx="7003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在</a:t>
            </a:r>
            <a:r>
              <a:rPr kumimoji="0" lang="zh-TW" altLang="en-US" sz="7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            </a:t>
            </a:r>
            <a:endParaRPr kumimoji="0" lang="en-US" altLang="zh-TW" sz="72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MingLiU" pitchFamily="18" charset="-120"/>
              <a:ea typeface="AR Heiti Bold Big5" pitchFamily="49" charset="-12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7200" dirty="0">
                <a:solidFill>
                  <a:srgbClr val="000000"/>
                </a:solidFill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 </a:t>
            </a:r>
            <a:r>
              <a:rPr lang="zh-TW" altLang="en-US" sz="7200" dirty="0" smtClean="0">
                <a:solidFill>
                  <a:srgbClr val="000000"/>
                </a:solidFill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            </a:t>
            </a:r>
            <a:r>
              <a:rPr kumimoji="0" lang="zh-TW" altLang="en-US" sz="7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MingLiU" pitchFamily="18" charset="-120"/>
                <a:ea typeface="AR Heiti Bold Big5" pitchFamily="49" charset="-120"/>
                <a:cs typeface="Calibri" pitchFamily="34" charset="0"/>
              </a:rPr>
              <a:t>的眾聖徒</a:t>
            </a:r>
            <a:endParaRPr kumimoji="0" lang="zh-TW" alt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ä»¥å¼æ"/>
          <p:cNvPicPr>
            <a:picLocks noChangeAspect="1" noChangeArrowheads="1"/>
          </p:cNvPicPr>
          <p:nvPr/>
        </p:nvPicPr>
        <p:blipFill>
          <a:blip r:embed="rId2" cstate="print"/>
          <a:srcRect r="5643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ä»¥å¼æ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1515070"/>
            <a:ext cx="433965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latin typeface="Noto Sans CJK TC Medium" pitchFamily="34" charset="-128"/>
                <a:ea typeface="Noto Sans CJK TC Medium" pitchFamily="34" charset="-128"/>
              </a:rPr>
              <a:t>牠</a:t>
            </a:r>
            <a:r>
              <a:rPr lang="zh-TW" altLang="en-US" sz="5400" dirty="0" smtClean="0">
                <a:latin typeface="Noto Sans CJK TC Medium" pitchFamily="34" charset="-128"/>
                <a:ea typeface="Noto Sans CJK TC Medium" pitchFamily="34" charset="-128"/>
              </a:rPr>
              <a:t>們是有</a:t>
            </a:r>
            <a:r>
              <a:rPr lang="zh-TW" altLang="en-US" sz="5400" dirty="0">
                <a:latin typeface="Noto Sans CJK TC Medium" pitchFamily="34" charset="-128"/>
                <a:ea typeface="Noto Sans CJK TC Medium" pitchFamily="34" charset="-128"/>
              </a:rPr>
              <a:t>能力</a:t>
            </a:r>
            <a:endParaRPr lang="en-US" sz="5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886670"/>
            <a:ext cx="433965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latin typeface="Noto Sans CJK TC Medium" pitchFamily="34" charset="-128"/>
                <a:ea typeface="Noto Sans CJK TC Medium" pitchFamily="34" charset="-128"/>
              </a:rPr>
              <a:t>牠們是邪</a:t>
            </a:r>
            <a:r>
              <a:rPr lang="zh-TW" altLang="en-US" sz="5400" dirty="0" smtClean="0">
                <a:latin typeface="Noto Sans CJK TC Medium" pitchFamily="34" charset="-128"/>
                <a:ea typeface="Noto Sans CJK TC Medium" pitchFamily="34" charset="-128"/>
              </a:rPr>
              <a:t>惡的</a:t>
            </a:r>
            <a:endParaRPr lang="en-US" sz="5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4258270"/>
            <a:ext cx="433965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latin typeface="Noto Sans CJK TC Medium" pitchFamily="34" charset="-128"/>
                <a:ea typeface="Noto Sans CJK TC Medium" pitchFamily="34" charset="-128"/>
              </a:rPr>
              <a:t>牠們是詭</a:t>
            </a:r>
            <a:r>
              <a:rPr lang="zh-TW" altLang="en-US" sz="5400" dirty="0" smtClean="0">
                <a:latin typeface="Noto Sans CJK TC Medium" pitchFamily="34" charset="-128"/>
                <a:ea typeface="Noto Sans CJK TC Medium" pitchFamily="34" charset="-128"/>
              </a:rPr>
              <a:t>詐的</a:t>
            </a:r>
            <a:endParaRPr lang="en-US" sz="5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17410" name="Picture 2" descr="Image result for satan symbol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482600"/>
            <a:ext cx="2590800" cy="287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age result for å¨å¯è»è£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1"/>
            <a:ext cx="498306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6273225"/>
            <a:ext cx="419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Le </a:t>
            </a:r>
            <a:r>
              <a:rPr lang="en-US" sz="3200" b="1" i="1" dirty="0" err="1"/>
              <a:t>Chambon-sur-Lignon</a:t>
            </a:r>
            <a:endParaRPr lang="en-US" sz="3200" b="1" i="1" dirty="0"/>
          </a:p>
        </p:txBody>
      </p:sp>
      <p:pic>
        <p:nvPicPr>
          <p:cNvPr id="6148" name="Picture 4" descr="Image result for Le Chambon-sur-Lignon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110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4</cp:revision>
  <dcterms:created xsi:type="dcterms:W3CDTF">2018-08-26T03:33:34Z</dcterms:created>
  <dcterms:modified xsi:type="dcterms:W3CDTF">2018-08-26T14:59:28Z</dcterms:modified>
</cp:coreProperties>
</file>