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7F052-5764-4C5F-B06D-EA3C0EF65083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5F2E-08CF-4702-B40E-CB026261A8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ä¸çä¹ä¹çæ©å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914400" y="2057400"/>
            <a:ext cx="736612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80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  <a:ea typeface="AR Heiti Bold Big5" pitchFamily="49" charset="-120"/>
                <a:cs typeface="Calibri" pitchFamily="34" charset="0"/>
              </a:rPr>
              <a:t>一生之久的恩典</a:t>
            </a:r>
            <a:endParaRPr kumimoji="0" lang="zh-TW" altLang="en-US" sz="80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Thomas Aquin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9144000" cy="513370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495800" y="2057400"/>
            <a:ext cx="3262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dirty="0">
                <a:solidFill>
                  <a:schemeClr val="bg1"/>
                </a:solidFill>
                <a:latin typeface="Noto Sans CJK TC Medium" pitchFamily="34" charset="-128"/>
                <a:ea typeface="Noto Sans CJK TC Medium" pitchFamily="34" charset="-128"/>
              </a:rPr>
              <a:t>多瑪斯阿奎那</a:t>
            </a:r>
            <a:endParaRPr lang="en-US" sz="4000" dirty="0">
              <a:solidFill>
                <a:schemeClr val="bg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8007" y="838200"/>
            <a:ext cx="3005951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英勇的大衛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8007" y="1828800"/>
            <a:ext cx="4134465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聖靈充滿的大衛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007" y="2819400"/>
            <a:ext cx="3570208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敬畏神的大衛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8007" y="3773269"/>
            <a:ext cx="4134465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充滿信心的大衛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8007" y="4763869"/>
            <a:ext cx="4134465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滿有智慧的大衛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838200"/>
            <a:ext cx="4698722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有牧者心腸的大衛</a:t>
            </a:r>
            <a:endParaRPr lang="en-US" altLang="en-US" sz="44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6400" y="1828800"/>
            <a:ext cx="3005951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愛神的大衛</a:t>
            </a:r>
            <a:endParaRPr lang="en-US" altLang="en-US" sz="44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86400" y="2819400"/>
            <a:ext cx="3005951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失敗的大衛</a:t>
            </a:r>
            <a:endParaRPr lang="en-US" altLang="en-US" sz="44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400" y="3810000"/>
            <a:ext cx="3005951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solidFill>
                  <a:schemeClr val="dk1"/>
                </a:solidFill>
                <a:latin typeface="Noto Sans CJK TC Medium" pitchFamily="34" charset="-128"/>
                <a:ea typeface="Noto Sans CJK TC Medium" pitchFamily="34" charset="-128"/>
              </a:rPr>
              <a:t>驕傲的大衛</a:t>
            </a:r>
            <a:endParaRPr lang="en-US" altLang="en-US" sz="4400" dirty="0">
              <a:solidFill>
                <a:schemeClr val="dk1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8655" y="685800"/>
            <a:ext cx="4895635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4800" dirty="0">
                <a:latin typeface="Noto Sans CJK TC Medium" pitchFamily="34" charset="-128"/>
                <a:ea typeface="Noto Sans CJK TC Medium" pitchFamily="34" charset="-128"/>
              </a:rPr>
              <a:t>before and </a:t>
            </a:r>
            <a:r>
              <a:rPr lang="en-US" sz="4800" dirty="0" smtClean="0">
                <a:latin typeface="Noto Sans CJK TC Medium" pitchFamily="34" charset="-128"/>
                <a:ea typeface="Noto Sans CJK TC Medium" pitchFamily="34" charset="-128"/>
              </a:rPr>
              <a:t>after</a:t>
            </a:r>
          </a:p>
          <a:p>
            <a:pPr algn="ctr"/>
            <a:r>
              <a:rPr lang="zh-TW" altLang="en-US" sz="4800" dirty="0" smtClean="0">
                <a:latin typeface="Noto Sans CJK TC Medium" pitchFamily="34" charset="-128"/>
                <a:ea typeface="Noto Sans CJK TC Medium" pitchFamily="34" charset="-128"/>
              </a:rPr>
              <a:t>以</a:t>
            </a:r>
            <a:r>
              <a:rPr lang="zh-TW" altLang="en-US" sz="4800" dirty="0">
                <a:latin typeface="Noto Sans CJK TC Medium" pitchFamily="34" charset="-128"/>
                <a:ea typeface="Noto Sans CJK TC Medium" pitchFamily="34" charset="-128"/>
              </a:rPr>
              <a:t>前</a:t>
            </a:r>
            <a:r>
              <a:rPr lang="en-US" sz="4800" dirty="0">
                <a:latin typeface="Noto Sans CJK TC Medium" pitchFamily="34" charset="-128"/>
                <a:ea typeface="Noto Sans CJK TC Medium" pitchFamily="34" charset="-128"/>
              </a:rPr>
              <a:t>/</a:t>
            </a:r>
            <a:r>
              <a:rPr lang="zh-TW" altLang="en-US" sz="4800" dirty="0">
                <a:latin typeface="Noto Sans CJK TC Medium" pitchFamily="34" charset="-128"/>
                <a:ea typeface="Noto Sans CJK TC Medium" pitchFamily="34" charset="-128"/>
              </a:rPr>
              <a:t>以後</a:t>
            </a:r>
            <a:endParaRPr lang="en-US" sz="48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971800"/>
            <a:ext cx="1313180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仇敵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3962400"/>
            <a:ext cx="131318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陰間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029200"/>
            <a:ext cx="3005951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有限的日子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37849" y="2971800"/>
            <a:ext cx="3005951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尊崇耶和華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37849" y="3962400"/>
            <a:ext cx="3005951" cy="76944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求告耶和華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37849" y="4953000"/>
            <a:ext cx="3005951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耶和華拯救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 result for å¯ç´¹æ©ç§å¸«"/>
          <p:cNvPicPr>
            <a:picLocks noChangeAspect="1" noChangeArrowheads="1"/>
          </p:cNvPicPr>
          <p:nvPr/>
        </p:nvPicPr>
        <p:blipFill>
          <a:blip r:embed="rId2" cstate="print"/>
          <a:srcRect r="8617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åäººä¼ è®°ä¸ä¹¦ââçå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04800"/>
            <a:ext cx="2993571" cy="4191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143000" y="48768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  <a:latin typeface="Noto Sans CJK TC Medium" pitchFamily="34" charset="-128"/>
                <a:ea typeface="Noto Sans CJK TC Medium" pitchFamily="34" charset="-128"/>
              </a:rPr>
              <a:t>唯有真正經歷過赦免的人，才能明白赦免及愛的力量有多大！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0" y="0"/>
            <a:ext cx="9152937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81000" y="762000"/>
            <a:ext cx="6324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因</a:t>
            </a:r>
            <a:r>
              <a:rPr lang="zh-TW" alt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為，他的怒氣不過是轉眼之間，他的恩典乃是一生之久；一宿雖然有哭泣，早晨便必歡呼。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168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1</cp:revision>
  <dcterms:created xsi:type="dcterms:W3CDTF">2018-09-02T08:03:32Z</dcterms:created>
  <dcterms:modified xsi:type="dcterms:W3CDTF">2018-09-02T08:40:52Z</dcterms:modified>
</cp:coreProperties>
</file>