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5" r:id="rId9"/>
    <p:sldId id="264" r:id="rId10"/>
    <p:sldId id="266" r:id="rId11"/>
    <p:sldId id="268" r:id="rId12"/>
    <p:sldId id="267" r:id="rId13"/>
    <p:sldId id="269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altLang="zh-TW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altLang="zh-TW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altLang="zh-TW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altLang="zh-TW" smtClean="0"/>
              <a:t>Clique para editar os estilos do texto mestre</a:t>
            </a:r>
          </a:p>
          <a:p>
            <a:pPr lvl="1" eaLnBrk="1" latinLnBrk="0" hangingPunct="1"/>
            <a:r>
              <a:rPr lang="pt-BR" altLang="zh-TW" smtClean="0"/>
              <a:t>Segundo nível</a:t>
            </a:r>
          </a:p>
          <a:p>
            <a:pPr lvl="2" eaLnBrk="1" latinLnBrk="0" hangingPunct="1"/>
            <a:r>
              <a:rPr lang="pt-BR" altLang="zh-TW" smtClean="0"/>
              <a:t>Terceiro nível</a:t>
            </a:r>
          </a:p>
          <a:p>
            <a:pPr lvl="3" eaLnBrk="1" latinLnBrk="0" hangingPunct="1"/>
            <a:r>
              <a:rPr lang="pt-BR" altLang="zh-TW" smtClean="0"/>
              <a:t>Quarto nível</a:t>
            </a:r>
          </a:p>
          <a:p>
            <a:pPr lvl="4" eaLnBrk="1" latinLnBrk="0" hangingPunct="1"/>
            <a:r>
              <a:rPr lang="pt-BR" altLang="zh-TW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altLang="zh-TW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altLang="zh-TW" smtClean="0"/>
              <a:t>Clique para editar os estilos do texto mestre</a:t>
            </a:r>
          </a:p>
          <a:p>
            <a:pPr lvl="1" eaLnBrk="1" latinLnBrk="0" hangingPunct="1"/>
            <a:r>
              <a:rPr lang="pt-BR" altLang="zh-TW" smtClean="0"/>
              <a:t>Segundo nível</a:t>
            </a:r>
          </a:p>
          <a:p>
            <a:pPr lvl="2" eaLnBrk="1" latinLnBrk="0" hangingPunct="1"/>
            <a:r>
              <a:rPr lang="pt-BR" altLang="zh-TW" smtClean="0"/>
              <a:t>Terceiro nível</a:t>
            </a:r>
          </a:p>
          <a:p>
            <a:pPr lvl="3" eaLnBrk="1" latinLnBrk="0" hangingPunct="1"/>
            <a:r>
              <a:rPr lang="pt-BR" altLang="zh-TW" smtClean="0"/>
              <a:t>Quarto nível</a:t>
            </a:r>
          </a:p>
          <a:p>
            <a:pPr lvl="4" eaLnBrk="1" latinLnBrk="0" hangingPunct="1"/>
            <a:r>
              <a:rPr lang="pt-BR" altLang="zh-TW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altLang="zh-TW" smtClean="0"/>
              <a:t>Clique para editar os estilos do texto mestre</a:t>
            </a:r>
          </a:p>
          <a:p>
            <a:pPr lvl="1" eaLnBrk="1" latinLnBrk="0" hangingPunct="1"/>
            <a:r>
              <a:rPr lang="pt-BR" altLang="zh-TW" smtClean="0"/>
              <a:t>Segundo nível</a:t>
            </a:r>
          </a:p>
          <a:p>
            <a:pPr lvl="2" eaLnBrk="1" latinLnBrk="0" hangingPunct="1"/>
            <a:r>
              <a:rPr lang="pt-BR" altLang="zh-TW" smtClean="0"/>
              <a:t>Terceiro nível</a:t>
            </a:r>
          </a:p>
          <a:p>
            <a:pPr lvl="3" eaLnBrk="1" latinLnBrk="0" hangingPunct="1"/>
            <a:r>
              <a:rPr lang="pt-BR" altLang="zh-TW" smtClean="0"/>
              <a:t>Quarto nível</a:t>
            </a:r>
          </a:p>
          <a:p>
            <a:pPr lvl="4" eaLnBrk="1" latinLnBrk="0" hangingPunct="1"/>
            <a:r>
              <a:rPr lang="pt-BR" altLang="zh-TW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altLang="zh-TW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altLang="zh-TW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altLang="zh-TW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altLang="zh-TW" smtClean="0"/>
              <a:t>Clique para editar os estilos do texto mestre</a:t>
            </a:r>
          </a:p>
          <a:p>
            <a:pPr lvl="1" eaLnBrk="1" latinLnBrk="0" hangingPunct="1"/>
            <a:r>
              <a:rPr lang="pt-BR" altLang="zh-TW" smtClean="0"/>
              <a:t>Segundo nível</a:t>
            </a:r>
          </a:p>
          <a:p>
            <a:pPr lvl="2" eaLnBrk="1" latinLnBrk="0" hangingPunct="1"/>
            <a:r>
              <a:rPr lang="pt-BR" altLang="zh-TW" smtClean="0"/>
              <a:t>Terceiro nível</a:t>
            </a:r>
          </a:p>
          <a:p>
            <a:pPr lvl="3" eaLnBrk="1" latinLnBrk="0" hangingPunct="1"/>
            <a:r>
              <a:rPr lang="pt-BR" altLang="zh-TW" smtClean="0"/>
              <a:t>Quarto nível</a:t>
            </a:r>
          </a:p>
          <a:p>
            <a:pPr lvl="4" eaLnBrk="1" latinLnBrk="0" hangingPunct="1"/>
            <a:r>
              <a:rPr lang="pt-BR" altLang="zh-TW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altLang="zh-TW" smtClean="0"/>
              <a:t>Clique para editar os estilos do texto mestre</a:t>
            </a:r>
          </a:p>
          <a:p>
            <a:pPr lvl="1" eaLnBrk="1" latinLnBrk="0" hangingPunct="1"/>
            <a:r>
              <a:rPr lang="pt-BR" altLang="zh-TW" smtClean="0"/>
              <a:t>Segundo nível</a:t>
            </a:r>
          </a:p>
          <a:p>
            <a:pPr lvl="2" eaLnBrk="1" latinLnBrk="0" hangingPunct="1"/>
            <a:r>
              <a:rPr lang="pt-BR" altLang="zh-TW" smtClean="0"/>
              <a:t>Terceiro nível</a:t>
            </a:r>
          </a:p>
          <a:p>
            <a:pPr lvl="3" eaLnBrk="1" latinLnBrk="0" hangingPunct="1"/>
            <a:r>
              <a:rPr lang="pt-BR" altLang="zh-TW" smtClean="0"/>
              <a:t>Quarto nível</a:t>
            </a:r>
          </a:p>
          <a:p>
            <a:pPr lvl="4" eaLnBrk="1" latinLnBrk="0" hangingPunct="1"/>
            <a:r>
              <a:rPr lang="pt-BR" altLang="zh-TW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altLang="zh-TW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altLang="zh-TW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altLang="zh-TW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altLang="zh-TW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altLang="zh-TW" smtClean="0"/>
              <a:t>Clique para editar os estilos do texto mestre</a:t>
            </a:r>
          </a:p>
          <a:p>
            <a:pPr lvl="1" eaLnBrk="1" latinLnBrk="0" hangingPunct="1"/>
            <a:r>
              <a:rPr lang="pt-BR" altLang="zh-TW" smtClean="0"/>
              <a:t>Segundo nível</a:t>
            </a:r>
          </a:p>
          <a:p>
            <a:pPr lvl="2" eaLnBrk="1" latinLnBrk="0" hangingPunct="1"/>
            <a:r>
              <a:rPr lang="pt-BR" altLang="zh-TW" smtClean="0"/>
              <a:t>Terceiro nível</a:t>
            </a:r>
          </a:p>
          <a:p>
            <a:pPr lvl="3" eaLnBrk="1" latinLnBrk="0" hangingPunct="1"/>
            <a:r>
              <a:rPr lang="pt-BR" altLang="zh-TW" smtClean="0"/>
              <a:t>Quarto nível</a:t>
            </a:r>
          </a:p>
          <a:p>
            <a:pPr lvl="4" eaLnBrk="1" latinLnBrk="0" hangingPunct="1"/>
            <a:r>
              <a:rPr lang="pt-BR" altLang="zh-TW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altLang="zh-TW" smtClean="0"/>
              <a:t>Clique para editar os estilos do texto mestre</a:t>
            </a:r>
          </a:p>
          <a:p>
            <a:pPr lvl="1" eaLnBrk="1" latinLnBrk="0" hangingPunct="1"/>
            <a:r>
              <a:rPr lang="pt-BR" altLang="zh-TW" smtClean="0"/>
              <a:t>Segundo nível</a:t>
            </a:r>
          </a:p>
          <a:p>
            <a:pPr lvl="2" eaLnBrk="1" latinLnBrk="0" hangingPunct="1"/>
            <a:r>
              <a:rPr lang="pt-BR" altLang="zh-TW" smtClean="0"/>
              <a:t>Terceiro nível</a:t>
            </a:r>
          </a:p>
          <a:p>
            <a:pPr lvl="3" eaLnBrk="1" latinLnBrk="0" hangingPunct="1"/>
            <a:r>
              <a:rPr lang="pt-BR" altLang="zh-TW" smtClean="0"/>
              <a:t>Quarto nível</a:t>
            </a:r>
          </a:p>
          <a:p>
            <a:pPr lvl="4" eaLnBrk="1" latinLnBrk="0" hangingPunct="1"/>
            <a:r>
              <a:rPr lang="pt-BR" altLang="zh-TW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altLang="zh-TW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altLang="zh-TW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altLang="zh-TW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altLang="zh-TW" smtClean="0"/>
              <a:t>Clique para editar os estilos do texto mestre</a:t>
            </a:r>
          </a:p>
          <a:p>
            <a:pPr lvl="1" eaLnBrk="1" latinLnBrk="0" hangingPunct="1"/>
            <a:r>
              <a:rPr lang="pt-BR" altLang="zh-TW" smtClean="0"/>
              <a:t>Segundo nível</a:t>
            </a:r>
          </a:p>
          <a:p>
            <a:pPr lvl="2" eaLnBrk="1" latinLnBrk="0" hangingPunct="1"/>
            <a:r>
              <a:rPr lang="pt-BR" altLang="zh-TW" smtClean="0"/>
              <a:t>Terceiro nível</a:t>
            </a:r>
          </a:p>
          <a:p>
            <a:pPr lvl="3" eaLnBrk="1" latinLnBrk="0" hangingPunct="1"/>
            <a:r>
              <a:rPr lang="pt-BR" altLang="zh-TW" smtClean="0"/>
              <a:t>Quarto nível</a:t>
            </a:r>
          </a:p>
          <a:p>
            <a:pPr lvl="4" eaLnBrk="1" latinLnBrk="0" hangingPunct="1"/>
            <a:r>
              <a:rPr lang="pt-BR" altLang="zh-TW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altLang="zh-TW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altLang="zh-TW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altLang="zh-TW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altLang="zh-TW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altLang="zh-TW" smtClean="0"/>
              <a:t>Clique para editar os estilos do texto mestre</a:t>
            </a:r>
          </a:p>
          <a:p>
            <a:pPr lvl="1" eaLnBrk="1" latinLnBrk="0" hangingPunct="1"/>
            <a:r>
              <a:rPr kumimoji="0" lang="pt-BR" altLang="zh-TW" smtClean="0"/>
              <a:t>Segundo nível</a:t>
            </a:r>
          </a:p>
          <a:p>
            <a:pPr lvl="2" eaLnBrk="1" latinLnBrk="0" hangingPunct="1"/>
            <a:r>
              <a:rPr kumimoji="0" lang="pt-BR" altLang="zh-TW" smtClean="0"/>
              <a:t>Terceiro nível</a:t>
            </a:r>
          </a:p>
          <a:p>
            <a:pPr lvl="3" eaLnBrk="1" latinLnBrk="0" hangingPunct="1"/>
            <a:r>
              <a:rPr kumimoji="0" lang="pt-BR" altLang="zh-TW" smtClean="0"/>
              <a:t>Quarto nível</a:t>
            </a:r>
          </a:p>
          <a:p>
            <a:pPr lvl="4" eaLnBrk="1" latinLnBrk="0" hangingPunct="1"/>
            <a:r>
              <a:rPr kumimoji="0" lang="pt-BR" altLang="zh-TW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DB30D0-B7DC-4710-B4C3-44C794349C6C}" type="datetimeFigureOut">
              <a:rPr lang="zh-TW" altLang="en-US" smtClean="0"/>
              <a:t>2018/9/14</a:t>
            </a:fld>
            <a:endParaRPr lang="zh-TW" altLang="en-US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1699E7-FE59-48C3-9148-6830AD91C79B}" type="slidenum">
              <a:rPr lang="zh-TW" altLang="en-US" smtClean="0"/>
              <a:t>‹nº›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800800" cy="4392488"/>
          </a:xfrm>
        </p:spPr>
        <p:txBody>
          <a:bodyPr/>
          <a:lstStyle/>
          <a:p>
            <a:r>
              <a:rPr lang="zh-TW" altLang="en-US" sz="6000" b="1" dirty="0" smtClean="0">
                <a:solidFill>
                  <a:schemeClr val="tx1"/>
                </a:solidFill>
              </a:rPr>
              <a:t>願你們平安</a:t>
            </a:r>
            <a:endParaRPr lang="en-US" altLang="zh-TW" sz="6000" b="1" dirty="0" smtClean="0">
              <a:solidFill>
                <a:schemeClr val="tx1"/>
              </a:solidFill>
            </a:endParaRPr>
          </a:p>
          <a:p>
            <a:endParaRPr lang="en-US" altLang="zh-TW" dirty="0">
              <a:solidFill>
                <a:schemeClr val="tx1"/>
              </a:solidFill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</a:rPr>
              <a:t>路加福音</a:t>
            </a:r>
            <a:r>
              <a:rPr lang="en-US" altLang="zh-TW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24:36-43</a:t>
            </a: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陳進宏牧師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b="1" dirty="0" smtClean="0"/>
              <a:t>信仰的真實                    </a:t>
            </a:r>
            <a:r>
              <a:rPr lang="zh-TW" altLang="en-US" dirty="0" smtClean="0"/>
              <a:t>路加福音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24: 39</a:t>
            </a:r>
          </a:p>
          <a:p>
            <a:pPr>
              <a:buNone/>
            </a:pPr>
            <a:r>
              <a:rPr lang="zh-TW" altLang="en-US" dirty="0" smtClean="0"/>
              <a:t>    </a:t>
            </a:r>
            <a:r>
              <a:rPr lang="zh-TW" altLang="en-US" sz="3000" dirty="0" smtClean="0"/>
              <a:t>你們看我的手、我的腳、就知道實在是我了．摸我看看．魂無骨無肉、你們看我是有的。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altLang="zh-TW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耶</a:t>
            </a:r>
            <a:r>
              <a:rPr lang="zh-TW" altLang="en-US" dirty="0" smtClean="0"/>
              <a:t>穌讓我們可以經歷</a:t>
            </a:r>
            <a:endParaRPr lang="zh-TW" altLang="en-US" dirty="0"/>
          </a:p>
        </p:txBody>
      </p:sp>
      <p:pic>
        <p:nvPicPr>
          <p:cNvPr id="4" name="Imagem 3" descr="復活的耶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4653136"/>
            <a:ext cx="285750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rmAutofit/>
          </a:bodyPr>
          <a:lstStyle/>
          <a:p>
            <a:r>
              <a:rPr lang="zh-TW" altLang="en-US" b="1" dirty="0" smtClean="0"/>
              <a:t>信仰的真實</a:t>
            </a:r>
            <a:r>
              <a:rPr lang="zh-TW" altLang="en-US" dirty="0" smtClean="0"/>
              <a:t>                     路加福音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24: 39</a:t>
            </a:r>
            <a:endParaRPr lang="en-US" altLang="zh-TW" dirty="0" smtClean="0"/>
          </a:p>
          <a:p>
            <a:r>
              <a:rPr lang="zh-TW" altLang="en-US" b="1" dirty="0" smtClean="0"/>
              <a:t>信仰的生活</a:t>
            </a:r>
            <a:r>
              <a:rPr lang="zh-TW" altLang="en-US" dirty="0" smtClean="0"/>
              <a:t>                     希伯來書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3:7-11</a:t>
            </a:r>
          </a:p>
          <a:p>
            <a:pPr>
              <a:buNone/>
            </a:pPr>
            <a:r>
              <a:rPr lang="en-US" altLang="zh-TW" sz="2400" dirty="0" smtClean="0"/>
              <a:t>7.</a:t>
            </a:r>
            <a:r>
              <a:rPr lang="zh-TW" altLang="en-US" dirty="0" smtClean="0"/>
              <a:t>聖靈有話說、</a:t>
            </a:r>
            <a:r>
              <a:rPr lang="en-US" altLang="zh-TW" dirty="0" smtClean="0"/>
              <a:t>『</a:t>
            </a:r>
            <a:r>
              <a:rPr lang="zh-TW" altLang="en-US" dirty="0" smtClean="0"/>
              <a:t>你們今日若聽他的話、</a:t>
            </a:r>
            <a:endParaRPr lang="en-US" altLang="zh-TW" dirty="0" smtClean="0"/>
          </a:p>
          <a:p>
            <a:pPr>
              <a:buNone/>
            </a:pPr>
            <a:r>
              <a:rPr lang="en-US" altLang="zh-TW" sz="2400" dirty="0" smtClean="0"/>
              <a:t>8.</a:t>
            </a:r>
            <a:r>
              <a:rPr lang="zh-TW" altLang="en-US" dirty="0" smtClean="0"/>
              <a:t>就不可硬著心、像在曠野惹他發怒、試探他的時候一樣．</a:t>
            </a:r>
            <a:endParaRPr lang="en-US" altLang="zh-TW" dirty="0" smtClean="0"/>
          </a:p>
          <a:p>
            <a:pPr>
              <a:buNone/>
            </a:pPr>
            <a:r>
              <a:rPr lang="en-US" altLang="zh-TW" sz="2400" dirty="0" smtClean="0"/>
              <a:t>9.</a:t>
            </a:r>
            <a:r>
              <a:rPr lang="zh-TW" altLang="en-US" dirty="0" smtClean="0"/>
              <a:t>在那裡、你們的祖宗試我探我、並且觀看我的作為、有四十年之久。</a:t>
            </a:r>
            <a:endParaRPr lang="en-US" altLang="zh-TW" dirty="0" smtClean="0"/>
          </a:p>
          <a:p>
            <a:pPr>
              <a:buNone/>
            </a:pPr>
            <a:r>
              <a:rPr lang="en-US" altLang="zh-TW" sz="2400" dirty="0" smtClean="0"/>
              <a:t>10.</a:t>
            </a:r>
            <a:r>
              <a:rPr lang="zh-TW" altLang="en-US" dirty="0" smtClean="0"/>
              <a:t>所以我厭煩那世代的人、說、他們心裡常常迷糊、竟不曉得我的作為．</a:t>
            </a:r>
            <a:endParaRPr lang="en-US" altLang="zh-TW" dirty="0" smtClean="0"/>
          </a:p>
          <a:p>
            <a:pPr>
              <a:buNone/>
            </a:pPr>
            <a:r>
              <a:rPr lang="en-US" altLang="zh-TW" sz="2400" dirty="0" smtClean="0"/>
              <a:t>11.</a:t>
            </a:r>
            <a:r>
              <a:rPr lang="zh-TW" altLang="en-US" dirty="0" smtClean="0"/>
              <a:t>我就在怒中起誓說、他們斷不可進入我的安息。</a:t>
            </a:r>
            <a:r>
              <a:rPr lang="en-US" altLang="zh-TW" dirty="0" smtClean="0"/>
              <a:t>』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耶穌讓我們可以經歷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信仰的真實                     </a:t>
            </a:r>
            <a:r>
              <a:rPr lang="zh-TW" altLang="en-US" dirty="0" smtClean="0"/>
              <a:t>路加福音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24: 39</a:t>
            </a:r>
            <a:endParaRPr lang="en-US" altLang="zh-TW" dirty="0" smtClean="0"/>
          </a:p>
          <a:p>
            <a:r>
              <a:rPr lang="zh-TW" altLang="en-US" b="1" dirty="0" smtClean="0"/>
              <a:t>信仰的生活</a:t>
            </a:r>
            <a:r>
              <a:rPr lang="zh-TW" altLang="en-US" dirty="0" smtClean="0"/>
              <a:t>                     希伯來書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3:7-11</a:t>
            </a:r>
            <a:r>
              <a:rPr lang="zh-TW" altLang="en-US" dirty="0" smtClean="0"/>
              <a:t>          </a:t>
            </a:r>
            <a:endParaRPr lang="en-US" altLang="zh-TW" dirty="0" smtClean="0"/>
          </a:p>
          <a:p>
            <a:r>
              <a:rPr lang="zh-TW" altLang="en-US" b="1" dirty="0" smtClean="0"/>
              <a:t>信仰的確據                     </a:t>
            </a:r>
            <a:r>
              <a:rPr lang="zh-TW" altLang="en-US" dirty="0" smtClean="0"/>
              <a:t>希伯來書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3:14</a:t>
            </a:r>
            <a:endParaRPr lang="zh-TW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zh-TW" altLang="en-US" dirty="0" smtClean="0"/>
              <a:t>    </a:t>
            </a:r>
            <a:r>
              <a:rPr lang="zh-TW" altLang="en-US" sz="3000" dirty="0" smtClean="0"/>
              <a:t>我們若將起初確實的信心、堅持到底、就在基督裡有分了 </a:t>
            </a:r>
            <a:r>
              <a:rPr lang="zh-TW" altLang="en-US" sz="3000" dirty="0"/>
              <a:t>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耶穌讓我們可以經歷</a:t>
            </a:r>
            <a:endParaRPr lang="zh-TW" altLang="en-US" dirty="0"/>
          </a:p>
        </p:txBody>
      </p:sp>
      <p:pic>
        <p:nvPicPr>
          <p:cNvPr id="4" name="Imagem 3" descr="恩典之路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4725144"/>
            <a:ext cx="2705100" cy="1685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/>
          </a:p>
          <a:p>
            <a:pPr algn="ctr">
              <a:buNone/>
            </a:pPr>
            <a:r>
              <a:rPr lang="zh-TW" altLang="en-US" sz="6000" b="1" dirty="0" smtClean="0"/>
              <a:t>願你們平安！</a:t>
            </a:r>
            <a:endParaRPr lang="zh-TW" alt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altLang="zh-TW" sz="6000" dirty="0" smtClean="0"/>
          </a:p>
          <a:p>
            <a:pPr algn="ctr">
              <a:buNone/>
            </a:pPr>
            <a:r>
              <a:rPr lang="zh-TW" altLang="en-US" sz="6000" b="1" dirty="0" smtClean="0"/>
              <a:t>你平安嗎？</a:t>
            </a:r>
            <a:endParaRPr lang="zh-TW" altLang="en-US" sz="6000" b="1" dirty="0"/>
          </a:p>
        </p:txBody>
      </p:sp>
      <p:pic>
        <p:nvPicPr>
          <p:cNvPr id="4" name="Imagem 3" descr="平安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3789040"/>
            <a:ext cx="2791197" cy="27911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073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dirty="0" smtClean="0"/>
              <a:t>  </a:t>
            </a:r>
            <a:r>
              <a:rPr lang="zh-TW" altLang="en-US" sz="4000" dirty="0" smtClean="0"/>
              <a:t>我 </a:t>
            </a:r>
            <a:r>
              <a:rPr lang="zh-TW" altLang="en-US" sz="4000" dirty="0"/>
              <a:t>將 這 些 事 告 訴 你 們 、 是 要 叫 你 們 </a:t>
            </a:r>
            <a:r>
              <a:rPr lang="zh-TW" altLang="en-US" sz="4000" b="1" dirty="0">
                <a:solidFill>
                  <a:srgbClr val="FF0000"/>
                </a:solidFill>
              </a:rPr>
              <a:t>在 我 裡 面 </a:t>
            </a:r>
            <a:r>
              <a:rPr lang="zh-TW" altLang="en-US" sz="4000" dirty="0"/>
              <a:t>有 平 安 。 </a:t>
            </a:r>
            <a:r>
              <a:rPr lang="zh-TW" altLang="en-US" sz="4000" b="1" dirty="0">
                <a:solidFill>
                  <a:srgbClr val="FF0000"/>
                </a:solidFill>
              </a:rPr>
              <a:t>在 世 上 </a:t>
            </a:r>
            <a:r>
              <a:rPr lang="zh-TW" altLang="en-US" sz="4000" dirty="0"/>
              <a:t>你 們 有 苦 難 ． 但 你 們 可 以 放 心 、 我 已 經 勝 </a:t>
            </a:r>
            <a:r>
              <a:rPr lang="zh-TW" altLang="en-US" sz="4000" dirty="0" smtClean="0"/>
              <a:t>了</a:t>
            </a:r>
            <a:endParaRPr lang="en-US" altLang="zh-TW" sz="4000" dirty="0" smtClean="0"/>
          </a:p>
          <a:p>
            <a:pPr>
              <a:buNone/>
            </a:pPr>
            <a:endParaRPr lang="en-US" altLang="zh-TW" dirty="0"/>
          </a:p>
          <a:p>
            <a:pPr>
              <a:buNone/>
            </a:pPr>
            <a:r>
              <a:rPr lang="zh-TW" altLang="en-US" dirty="0" smtClean="0"/>
              <a:t>                                                    約翰福音</a:t>
            </a:r>
            <a:r>
              <a:rPr lang="en-US" altLang="zh-TW" dirty="0" smtClean="0"/>
              <a:t>16:33</a:t>
            </a:r>
          </a:p>
          <a:p>
            <a:pPr>
              <a:buNone/>
            </a:pP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pic>
        <p:nvPicPr>
          <p:cNvPr id="4" name="Imagem 3" descr="主賜平安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3861048"/>
            <a:ext cx="205740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stretch>
              <a:fillRect/>
            </a:stretch>
          </a:blipFill>
        </p:spPr>
        <p:txBody>
          <a:bodyPr/>
          <a:lstStyle/>
          <a:p>
            <a:pPr>
              <a:buNone/>
            </a:pPr>
            <a:endParaRPr lang="en-US" altLang="zh-TW" sz="4800" b="1" dirty="0" smtClean="0"/>
          </a:p>
          <a:p>
            <a:pPr algn="ctr">
              <a:buNone/>
            </a:pPr>
            <a:endParaRPr lang="en-US" altLang="zh-TW" sz="4800" b="1" dirty="0" smtClean="0"/>
          </a:p>
          <a:p>
            <a:pPr algn="ctr">
              <a:buNone/>
            </a:pPr>
            <a:r>
              <a:rPr lang="zh-TW" altLang="en-US" sz="4800" b="1" dirty="0" smtClean="0"/>
              <a:t>兩種生活的心態</a:t>
            </a:r>
            <a:endParaRPr lang="en-US" altLang="zh-TW" sz="4800" b="1" dirty="0" smtClean="0"/>
          </a:p>
          <a:p>
            <a:pPr>
              <a:buNone/>
            </a:pPr>
            <a:endParaRPr lang="en-US" altLang="zh-TW" dirty="0">
              <a:blipFill>
                <a:blip r:embed="rId2"/>
                <a:stretch>
                  <a:fillRect/>
                </a:stretch>
              </a:blipFill>
            </a:endParaRPr>
          </a:p>
          <a:p>
            <a:pPr algn="ctr">
              <a:buNone/>
            </a:pPr>
            <a:r>
              <a:rPr lang="zh-TW" altLang="en-US" sz="4800" b="1" dirty="0" smtClean="0"/>
              <a:t>在世上：有苦難</a:t>
            </a:r>
            <a:endParaRPr lang="en-US" altLang="zh-TW" sz="4800" b="1" dirty="0" smtClean="0"/>
          </a:p>
          <a:p>
            <a:pPr algn="ctr">
              <a:buNone/>
            </a:pPr>
            <a:r>
              <a:rPr lang="zh-TW" altLang="en-US" sz="4800" b="1" dirty="0" smtClean="0"/>
              <a:t>在耶穌：有平安</a:t>
            </a:r>
            <a:endParaRPr lang="zh-TW" alt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 smtClean="0"/>
              <a:t>我們常專注在環境</a:t>
            </a:r>
            <a:r>
              <a:rPr lang="zh-TW" altLang="en-US" b="1" dirty="0" smtClean="0"/>
              <a:t>           </a:t>
            </a:r>
            <a:r>
              <a:rPr lang="zh-TW" altLang="en-US" dirty="0" smtClean="0"/>
              <a:t>馬太福音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6:25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</a:t>
            </a:r>
            <a:r>
              <a:rPr lang="zh-TW" altLang="en-US" sz="3000" dirty="0" smtClean="0"/>
              <a:t>所以我告訴你們、不要為生命憂慮、喫甚麼、喝甚麼．為身體憂慮穿甚麼．生命不勝於飲食麼、身體不勝於衣裳麼。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altLang="zh-TW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耶穌知道我們的處境</a:t>
            </a:r>
            <a:endParaRPr lang="zh-TW" altLang="en-US" dirty="0"/>
          </a:p>
        </p:txBody>
      </p:sp>
      <p:pic>
        <p:nvPicPr>
          <p:cNvPr id="4" name="Imagem 3" descr="白鷺鷥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4797152"/>
            <a:ext cx="2647950" cy="1724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040560"/>
          </a:xfrm>
        </p:spPr>
        <p:txBody>
          <a:bodyPr>
            <a:normAutofit/>
          </a:bodyPr>
          <a:lstStyle/>
          <a:p>
            <a:r>
              <a:rPr lang="zh-TW" altLang="en-US" b="1" dirty="0" smtClean="0"/>
              <a:t>我們常專注在環境</a:t>
            </a:r>
            <a:r>
              <a:rPr lang="en-US" altLang="zh-TW" b="1" dirty="0"/>
              <a:t> </a:t>
            </a:r>
            <a:r>
              <a:rPr lang="en-US" altLang="zh-TW" b="1" dirty="0" smtClean="0"/>
              <a:t>                 </a:t>
            </a:r>
            <a:r>
              <a:rPr lang="zh-TW" altLang="en-US" b="1" dirty="0" smtClean="0"/>
              <a:t> </a:t>
            </a:r>
            <a:r>
              <a:rPr lang="zh-TW" altLang="en-US" dirty="0" smtClean="0"/>
              <a:t>馬太福音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6:25</a:t>
            </a:r>
          </a:p>
          <a:p>
            <a:r>
              <a:rPr lang="zh-TW" altLang="en-US" b="1" dirty="0" smtClean="0"/>
              <a:t>我們當專注在耶穌                   </a:t>
            </a:r>
            <a:r>
              <a:rPr lang="zh-TW" altLang="en-US" dirty="0" smtClean="0"/>
              <a:t>馬太福音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6:31-34</a:t>
            </a:r>
            <a:endParaRPr lang="en-US" altLang="zh-TW" dirty="0" smtClean="0"/>
          </a:p>
          <a:p>
            <a:pPr>
              <a:buNone/>
            </a:pPr>
            <a:r>
              <a:rPr lang="en-US" altLang="zh-TW" sz="2000" dirty="0" smtClean="0"/>
              <a:t>31.</a:t>
            </a:r>
            <a:r>
              <a:rPr lang="zh-TW" altLang="en-US" sz="3000" dirty="0" smtClean="0"/>
              <a:t>所以不要憂慮、說、喫甚麼、喝甚麼、穿甚麼。</a:t>
            </a:r>
            <a:endParaRPr lang="en-US" altLang="zh-TW" sz="3000" dirty="0" smtClean="0"/>
          </a:p>
          <a:p>
            <a:pPr>
              <a:buNone/>
            </a:pPr>
            <a:r>
              <a:rPr lang="en-US" altLang="zh-TW" sz="2000" dirty="0" smtClean="0"/>
              <a:t>32.</a:t>
            </a:r>
            <a:r>
              <a:rPr lang="zh-TW" altLang="en-US" sz="3000" dirty="0" smtClean="0"/>
              <a:t>這都是外邦人所求的．你們需用的這一切東西、你 們的天父是知道的。</a:t>
            </a:r>
            <a:endParaRPr lang="en-US" altLang="zh-TW" sz="3000" dirty="0" smtClean="0"/>
          </a:p>
          <a:p>
            <a:pPr>
              <a:buNone/>
            </a:pPr>
            <a:r>
              <a:rPr lang="en-US" altLang="zh-TW" sz="2000" dirty="0" smtClean="0"/>
              <a:t>33.</a:t>
            </a:r>
            <a:r>
              <a:rPr lang="zh-TW" altLang="en-US" sz="3000" dirty="0" smtClean="0"/>
              <a:t>你們要先求他的國、和他的義這些東西都要加給你們了。</a:t>
            </a:r>
            <a:endParaRPr lang="en-US" altLang="zh-TW" sz="3000" dirty="0" smtClean="0"/>
          </a:p>
          <a:p>
            <a:pPr>
              <a:buNone/>
            </a:pPr>
            <a:r>
              <a:rPr lang="en-US" altLang="zh-TW" sz="2000" dirty="0" smtClean="0"/>
              <a:t>34.</a:t>
            </a:r>
            <a:r>
              <a:rPr lang="zh-TW" altLang="en-US" sz="3000" dirty="0" smtClean="0"/>
              <a:t>所以不要為明天憂慮．因為明天自有明天的憂慮．一天的難處一天當就彀了。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altLang="zh-TW" dirty="0" smtClean="0"/>
          </a:p>
          <a:p>
            <a:pPr>
              <a:buNone/>
            </a:pP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zh-TW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endParaRPr lang="zh-TW" alt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zh-TW" altLang="en-US" dirty="0" smtClean="0"/>
              <a:t>耶穌知道我們的處境</a:t>
            </a:r>
            <a:endParaRPr lang="zh-TW" altLang="en-US" dirty="0"/>
          </a:p>
        </p:txBody>
      </p:sp>
      <p:pic>
        <p:nvPicPr>
          <p:cNvPr id="4" name="Imagem 3" descr="百合花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5132032"/>
            <a:ext cx="2304256" cy="17259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/>
          </a:bodyPr>
          <a:lstStyle/>
          <a:p>
            <a:r>
              <a:rPr lang="zh-TW" altLang="en-US" b="1" dirty="0" smtClean="0"/>
              <a:t>我們常專注在環境</a:t>
            </a:r>
            <a:r>
              <a:rPr lang="en-US" altLang="zh-TW" dirty="0"/>
              <a:t> </a:t>
            </a:r>
            <a:r>
              <a:rPr lang="en-US" altLang="zh-TW" dirty="0" smtClean="0"/>
              <a:t>            </a:t>
            </a:r>
            <a:r>
              <a:rPr lang="zh-TW" altLang="en-US" dirty="0" smtClean="0"/>
              <a:t>馬太福音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6:25</a:t>
            </a:r>
          </a:p>
          <a:p>
            <a:r>
              <a:rPr lang="zh-TW" altLang="en-US" b="1" dirty="0" smtClean="0"/>
              <a:t>我們當專注在耶穌</a:t>
            </a:r>
            <a:r>
              <a:rPr lang="en-US" altLang="zh-TW" dirty="0"/>
              <a:t> </a:t>
            </a:r>
            <a:r>
              <a:rPr lang="en-US" altLang="zh-TW" dirty="0" smtClean="0"/>
              <a:t>            </a:t>
            </a:r>
            <a:r>
              <a:rPr lang="zh-TW" altLang="en-US" dirty="0" smtClean="0"/>
              <a:t>馬太福音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6:31-34</a:t>
            </a:r>
          </a:p>
          <a:p>
            <a:r>
              <a:rPr lang="zh-TW" altLang="en-US" b="1" dirty="0" smtClean="0"/>
              <a:t>我們是活在耶穌裡</a:t>
            </a:r>
            <a:r>
              <a:rPr lang="en-US" altLang="zh-TW" dirty="0"/>
              <a:t> </a:t>
            </a:r>
            <a:r>
              <a:rPr lang="en-US" altLang="zh-TW" dirty="0" smtClean="0"/>
              <a:t>             </a:t>
            </a:r>
            <a:r>
              <a:rPr lang="zh-TW" altLang="en-US" dirty="0" smtClean="0"/>
              <a:t>腓立比書 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4:4-7</a:t>
            </a:r>
            <a:endParaRPr lang="zh-TW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TW" sz="2200" dirty="0" smtClean="0"/>
              <a:t>4.</a:t>
            </a:r>
            <a:r>
              <a:rPr lang="zh-TW" altLang="en-US" dirty="0" smtClean="0"/>
              <a:t>你們要</a:t>
            </a:r>
            <a:r>
              <a:rPr lang="zh-TW" altLang="en-US" b="1" dirty="0" smtClean="0">
                <a:solidFill>
                  <a:srgbClr val="FF0000"/>
                </a:solidFill>
              </a:rPr>
              <a:t>靠主</a:t>
            </a:r>
            <a:r>
              <a:rPr lang="zh-TW" altLang="en-US" dirty="0" smtClean="0"/>
              <a:t>常常喜樂．我再說、你們要喜樂。</a:t>
            </a:r>
            <a:endParaRPr lang="en-US" altLang="zh-TW" dirty="0" smtClean="0"/>
          </a:p>
          <a:p>
            <a:pPr>
              <a:buNone/>
            </a:pPr>
            <a:r>
              <a:rPr lang="en-US" altLang="zh-TW" sz="2200" dirty="0" smtClean="0"/>
              <a:t>5.</a:t>
            </a:r>
            <a:r>
              <a:rPr lang="zh-TW" altLang="en-US" dirty="0" smtClean="0"/>
              <a:t>當叫眾人知道你們謙讓的心。主已經近了。</a:t>
            </a:r>
            <a:endParaRPr lang="en-US" altLang="zh-TW" dirty="0" smtClean="0"/>
          </a:p>
          <a:p>
            <a:pPr>
              <a:buNone/>
            </a:pPr>
            <a:r>
              <a:rPr lang="en-US" altLang="zh-TW" sz="2200" dirty="0" smtClean="0"/>
              <a:t>6.</a:t>
            </a:r>
            <a:r>
              <a:rPr lang="zh-TW" altLang="en-US" dirty="0" smtClean="0"/>
              <a:t>應當一無罣慮、只要凡事藉著禱告、祈求、和感謝、將你們所要的告訴神。</a:t>
            </a:r>
            <a:endParaRPr lang="en-US" altLang="zh-TW" dirty="0" smtClean="0"/>
          </a:p>
          <a:p>
            <a:pPr>
              <a:buNone/>
            </a:pPr>
            <a:r>
              <a:rPr lang="en-US" altLang="zh-TW" sz="2200" dirty="0" smtClean="0"/>
              <a:t>7.</a:t>
            </a:r>
            <a:r>
              <a:rPr lang="zh-TW" altLang="en-US" dirty="0" smtClean="0"/>
              <a:t>神所賜出人意外的平安、必在基督耶穌裡、保守你們的心懷意念。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耶穌知道我們的處境</a:t>
            </a:r>
            <a:endParaRPr lang="zh-TW" altLang="en-US" dirty="0"/>
          </a:p>
        </p:txBody>
      </p:sp>
      <p:pic>
        <p:nvPicPr>
          <p:cNvPr id="4" name="Imagem 3" descr="禱告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373216"/>
            <a:ext cx="2286000" cy="133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481328"/>
            <a:ext cx="8640960" cy="4525963"/>
          </a:xfrm>
        </p:spPr>
        <p:txBody>
          <a:bodyPr>
            <a:normAutofit/>
          </a:bodyPr>
          <a:lstStyle/>
          <a:p>
            <a:r>
              <a:rPr lang="zh-TW" altLang="en-US" sz="3000" b="1" dirty="0" smtClean="0"/>
              <a:t>耶穌與我</a:t>
            </a:r>
            <a:r>
              <a:rPr lang="zh-TW" altLang="en-US" b="1" dirty="0" smtClean="0"/>
              <a:t> </a:t>
            </a:r>
            <a:r>
              <a:rPr lang="zh-TW" altLang="en-US" dirty="0" smtClean="0"/>
              <a:t>                     馬太福音</a:t>
            </a:r>
            <a:r>
              <a:rPr lang="en-US" altLang="zh-TW" dirty="0" smtClean="0"/>
              <a:t>8:23-26</a:t>
            </a:r>
          </a:p>
          <a:p>
            <a:pPr>
              <a:buNone/>
            </a:pPr>
            <a:r>
              <a:rPr lang="en-US" altLang="zh-TW" sz="2200" dirty="0" smtClean="0"/>
              <a:t>23.</a:t>
            </a:r>
            <a:r>
              <a:rPr lang="zh-TW" altLang="en-US" dirty="0" smtClean="0"/>
              <a:t>耶穌上了船、門徒跟著他。</a:t>
            </a:r>
            <a:endParaRPr lang="en-US" altLang="zh-TW" dirty="0" smtClean="0"/>
          </a:p>
          <a:p>
            <a:pPr>
              <a:buNone/>
            </a:pPr>
            <a:r>
              <a:rPr lang="en-US" altLang="zh-TW" sz="2200" dirty="0" smtClean="0"/>
              <a:t>24.</a:t>
            </a:r>
            <a:r>
              <a:rPr lang="zh-TW" altLang="en-US" dirty="0" smtClean="0"/>
              <a:t>海裡忽然起了暴風、甚至船被波浪掩蓋．耶穌卻睡著了。</a:t>
            </a:r>
            <a:endParaRPr lang="en-US" altLang="zh-TW" dirty="0" smtClean="0"/>
          </a:p>
          <a:p>
            <a:pPr>
              <a:buNone/>
            </a:pPr>
            <a:r>
              <a:rPr lang="en-US" altLang="zh-TW" sz="2200" dirty="0" smtClean="0"/>
              <a:t>25.</a:t>
            </a:r>
            <a:r>
              <a:rPr lang="zh-TW" altLang="en-US" dirty="0" smtClean="0"/>
              <a:t>門徒來叫醒了他、說、主阿、救我們、我們喪命喇。</a:t>
            </a:r>
            <a:endParaRPr lang="en-US" altLang="zh-TW" dirty="0" smtClean="0"/>
          </a:p>
          <a:p>
            <a:pPr>
              <a:buNone/>
            </a:pPr>
            <a:r>
              <a:rPr lang="en-US" altLang="zh-TW" sz="2200" dirty="0" smtClean="0"/>
              <a:t>26.</a:t>
            </a:r>
            <a:r>
              <a:rPr lang="zh-TW" altLang="en-US" dirty="0" smtClean="0"/>
              <a:t>耶穌說、你們這小信的人哪、為甚麼膽怯呢．於是起來、斥責風和海、風和海就大大的平靜了。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耶</a:t>
            </a:r>
            <a:r>
              <a:rPr lang="zh-TW" altLang="en-US" dirty="0" smtClean="0"/>
              <a:t>穌親自與我們同在</a:t>
            </a:r>
            <a:endParaRPr lang="zh-TW" altLang="en-US" dirty="0"/>
          </a:p>
        </p:txBody>
      </p:sp>
      <p:pic>
        <p:nvPicPr>
          <p:cNvPr id="4" name="Imagem 3" descr="父親的手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3025"/>
            <a:ext cx="2676525" cy="1704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/>
          <a:lstStyle/>
          <a:p>
            <a:r>
              <a:rPr lang="zh-TW" altLang="en-US" sz="3000" b="1" dirty="0" smtClean="0"/>
              <a:t>耶穌與我</a:t>
            </a:r>
            <a:r>
              <a:rPr lang="zh-TW" altLang="en-US" b="1" dirty="0" smtClean="0"/>
              <a:t> </a:t>
            </a:r>
            <a:r>
              <a:rPr lang="zh-TW" altLang="en-US" dirty="0" smtClean="0"/>
              <a:t>                     馬太福音</a:t>
            </a:r>
            <a:r>
              <a:rPr lang="en-US" altLang="zh-TW" dirty="0" smtClean="0"/>
              <a:t>8:23-26</a:t>
            </a:r>
          </a:p>
          <a:p>
            <a:r>
              <a:rPr lang="zh-TW" altLang="en-US" sz="3000" b="1" dirty="0" smtClean="0"/>
              <a:t>我與耶穌</a:t>
            </a:r>
            <a:r>
              <a:rPr lang="zh-TW" altLang="en-US" b="1" dirty="0" smtClean="0"/>
              <a:t>                      </a:t>
            </a:r>
            <a:r>
              <a:rPr lang="zh-TW" altLang="en-US" dirty="0" smtClean="0"/>
              <a:t>詩篇 </a:t>
            </a:r>
            <a:r>
              <a:rPr lang="en-US" altLang="zh-TW" dirty="0" smtClean="0"/>
              <a:t>91:2</a:t>
            </a:r>
          </a:p>
          <a:p>
            <a:pPr>
              <a:buNone/>
            </a:pPr>
            <a:r>
              <a:rPr lang="zh-TW" altLang="en-US" dirty="0" smtClean="0"/>
              <a:t>   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</a:t>
            </a:r>
            <a:r>
              <a:rPr lang="zh-TW" altLang="en-US" dirty="0" smtClean="0"/>
              <a:t>我要論到耶和華說、他是</a:t>
            </a:r>
            <a:r>
              <a:rPr lang="zh-TW" altLang="en-US" b="1" dirty="0" smtClean="0">
                <a:solidFill>
                  <a:srgbClr val="FF0000"/>
                </a:solidFill>
              </a:rPr>
              <a:t>我的</a:t>
            </a:r>
            <a:r>
              <a:rPr lang="zh-TW" altLang="en-US" dirty="0" smtClean="0"/>
              <a:t>避難所、是</a:t>
            </a:r>
            <a:r>
              <a:rPr lang="zh-TW" altLang="en-US" b="1" dirty="0" smtClean="0">
                <a:solidFill>
                  <a:srgbClr val="FF0000"/>
                </a:solidFill>
              </a:rPr>
              <a:t>我的</a:t>
            </a:r>
            <a:r>
              <a:rPr lang="zh-TW" altLang="en-US" dirty="0" smtClean="0"/>
              <a:t>山寨、是</a:t>
            </a:r>
            <a:r>
              <a:rPr lang="zh-TW" altLang="en-US" b="1" dirty="0" smtClean="0">
                <a:solidFill>
                  <a:srgbClr val="FF0000"/>
                </a:solidFill>
              </a:rPr>
              <a:t>我的</a:t>
            </a:r>
            <a:r>
              <a:rPr lang="zh-TW" altLang="en-US" dirty="0" smtClean="0"/>
              <a:t>神、是</a:t>
            </a:r>
            <a:r>
              <a:rPr lang="zh-TW" altLang="en-US" b="1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/>
              <a:t>所倚靠的。</a:t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耶穌親自與我們同在</a:t>
            </a:r>
            <a:endParaRPr lang="zh-TW" altLang="en-US" dirty="0"/>
          </a:p>
        </p:txBody>
      </p:sp>
      <p:pic>
        <p:nvPicPr>
          <p:cNvPr id="4" name="Imagem 3" descr="父親的手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4437112"/>
            <a:ext cx="2676525" cy="171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</TotalTime>
  <Words>969</Words>
  <Application>Microsoft Office PowerPoint</Application>
  <PresentationFormat>Apresentação na tela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Concurso</vt:lpstr>
      <vt:lpstr>Slide 1</vt:lpstr>
      <vt:lpstr>Slide 2</vt:lpstr>
      <vt:lpstr>Slide 3</vt:lpstr>
      <vt:lpstr>Slide 4</vt:lpstr>
      <vt:lpstr>耶穌知道我們的處境</vt:lpstr>
      <vt:lpstr>耶穌知道我們的處境</vt:lpstr>
      <vt:lpstr>耶穌知道我們的處境</vt:lpstr>
      <vt:lpstr>耶穌親自與我們同在</vt:lpstr>
      <vt:lpstr>耶穌親自與我們同在</vt:lpstr>
      <vt:lpstr>耶穌讓我們可以經歷</vt:lpstr>
      <vt:lpstr>耶穌讓我們可以經歷</vt:lpstr>
      <vt:lpstr>耶穌讓我們可以經歷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Jonatas</dc:creator>
  <cp:lastModifiedBy>Jonatas</cp:lastModifiedBy>
  <cp:revision>5</cp:revision>
  <dcterms:created xsi:type="dcterms:W3CDTF">2018-09-14T18:33:37Z</dcterms:created>
  <dcterms:modified xsi:type="dcterms:W3CDTF">2018-09-14T19:56:11Z</dcterms:modified>
</cp:coreProperties>
</file>