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1674" r:id="rId8"/>
    <p:sldId id="1675" r:id="rId9"/>
    <p:sldId id="167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0DCBE-3199-4678-A302-E962DEF759A7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21B7A-CFCE-4F04-86D6-5960576BD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32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0DCBE-3199-4678-A302-E962DEF759A7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21B7A-CFCE-4F04-86D6-5960576BD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990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0DCBE-3199-4678-A302-E962DEF759A7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21B7A-CFCE-4F04-86D6-5960576BD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01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0DCBE-3199-4678-A302-E962DEF759A7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21B7A-CFCE-4F04-86D6-5960576BD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537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0DCBE-3199-4678-A302-E962DEF759A7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21B7A-CFCE-4F04-86D6-5960576BD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30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0DCBE-3199-4678-A302-E962DEF759A7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21B7A-CFCE-4F04-86D6-5960576BD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45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0DCBE-3199-4678-A302-E962DEF759A7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21B7A-CFCE-4F04-86D6-5960576BD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108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0DCBE-3199-4678-A302-E962DEF759A7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21B7A-CFCE-4F04-86D6-5960576BD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54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0DCBE-3199-4678-A302-E962DEF759A7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21B7A-CFCE-4F04-86D6-5960576BD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53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0DCBE-3199-4678-A302-E962DEF759A7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21B7A-CFCE-4F04-86D6-5960576BD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184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0DCBE-3199-4678-A302-E962DEF759A7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21B7A-CFCE-4F04-86D6-5960576BD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83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0DCBE-3199-4678-A302-E962DEF759A7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21B7A-CFCE-4F04-86D6-5960576BD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051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209801" y="4495800"/>
            <a:ext cx="7802137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6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Mono CJK TC Bold" pitchFamily="34" charset="-128"/>
                <a:ea typeface="Noto Sans Mono CJK TC Bold" pitchFamily="34" charset="-128"/>
                <a:cs typeface="Calibri" pitchFamily="34" charset="0"/>
              </a:rPr>
              <a:t>展開翅膀、飛到地極</a:t>
            </a:r>
            <a:endParaRPr lang="zh-TW" altLang="en-US" sz="6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Mono CJK TC Bold" pitchFamily="34" charset="-128"/>
              <a:ea typeface="Noto Sans Mono CJK TC Bold" pitchFamily="34" charset="-128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age result for do you know 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00200"/>
            <a:ext cx="9144000" cy="52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1981200" y="381001"/>
            <a:ext cx="664797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7200" dirty="0">
                <a:solidFill>
                  <a:srgbClr val="9BBB59">
                    <a:lumMod val="50000"/>
                  </a:srgbClr>
                </a:solidFill>
                <a:latin typeface="Noto Sans CJK TC Medium" pitchFamily="34" charset="-128"/>
                <a:ea typeface="Noto Sans CJK TC Medium" pitchFamily="34" charset="-128"/>
              </a:rPr>
              <a:t>你認識上帝嗎？</a:t>
            </a:r>
            <a:endParaRPr lang="en-US" sz="7200" dirty="0">
              <a:solidFill>
                <a:srgbClr val="9BBB59">
                  <a:lumMod val="50000"/>
                </a:srgbClr>
              </a:solidFill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3429000"/>
            <a:ext cx="9144000" cy="3429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9600" dirty="0">
                <a:solidFill>
                  <a:prstClr val="white"/>
                </a:solidFill>
                <a:latin typeface="Noto Sans CJK TC Medium" pitchFamily="34" charset="-128"/>
                <a:ea typeface="Noto Sans CJK TC Medium" pitchFamily="34" charset="-128"/>
              </a:rPr>
              <a:t>先知約拿</a:t>
            </a:r>
            <a:endParaRPr lang="en-US" sz="9600" dirty="0">
              <a:solidFill>
                <a:prstClr val="white"/>
              </a:solidFill>
              <a:latin typeface="Noto Sans CJK TC Medium" pitchFamily="34" charset="-128"/>
              <a:ea typeface="Noto Sans CJK TC Medium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00401" y="1066800"/>
            <a:ext cx="598433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9600" dirty="0">
                <a:solidFill>
                  <a:srgbClr val="F79646">
                    <a:lumMod val="50000"/>
                  </a:srgbClr>
                </a:solidFill>
                <a:latin typeface="Noto Sans CJK TC Medium" pitchFamily="34" charset="-128"/>
                <a:ea typeface="Noto Sans CJK TC Medium" pitchFamily="34" charset="-128"/>
              </a:rPr>
              <a:t>詩篇</a:t>
            </a:r>
            <a:r>
              <a:rPr lang="en-US" sz="9600" dirty="0">
                <a:solidFill>
                  <a:srgbClr val="F79646">
                    <a:lumMod val="50000"/>
                  </a:srgbClr>
                </a:solidFill>
                <a:latin typeface="Noto Sans CJK TC Medium" pitchFamily="34" charset="-128"/>
                <a:ea typeface="Noto Sans CJK TC Medium" pitchFamily="34" charset="-128"/>
              </a:rPr>
              <a:t>139</a:t>
            </a:r>
            <a:r>
              <a:rPr lang="zh-TW" altLang="en-US" sz="9600" dirty="0">
                <a:solidFill>
                  <a:srgbClr val="F79646">
                    <a:lumMod val="50000"/>
                  </a:srgbClr>
                </a:solidFill>
                <a:latin typeface="Noto Sans CJK TC Medium" pitchFamily="34" charset="-128"/>
                <a:ea typeface="Noto Sans CJK TC Medium" pitchFamily="34" charset="-128"/>
              </a:rPr>
              <a:t>篇</a:t>
            </a:r>
            <a:endParaRPr lang="en-US" sz="9600" dirty="0">
              <a:solidFill>
                <a:srgbClr val="F79646">
                  <a:lumMod val="50000"/>
                </a:srgbClr>
              </a:solidFill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gath-hepher 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005316" y="4724400"/>
            <a:ext cx="1261884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800" dirty="0">
                <a:solidFill>
                  <a:prstClr val="white"/>
                </a:solidFill>
                <a:latin typeface="Noto Sans CJK TC Light" pitchFamily="34" charset="-128"/>
                <a:ea typeface="Noto Sans CJK TC Light" pitchFamily="34" charset="-128"/>
              </a:rPr>
              <a:t>拿撒勒</a:t>
            </a:r>
            <a:endParaRPr lang="en-US" sz="2800" dirty="0">
              <a:solidFill>
                <a:prstClr val="white"/>
              </a:solidFill>
              <a:latin typeface="Noto Sans CJK TC Light" pitchFamily="34" charset="-128"/>
              <a:ea typeface="Noto Sans CJK TC Light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84444" y="3962400"/>
            <a:ext cx="1620957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800" dirty="0">
                <a:solidFill>
                  <a:prstClr val="white"/>
                </a:solidFill>
                <a:latin typeface="Noto Sans CJK TC Light" pitchFamily="34" charset="-128"/>
                <a:ea typeface="Noto Sans CJK TC Light" pitchFamily="34" charset="-128"/>
              </a:rPr>
              <a:t>迦特希弗</a:t>
            </a:r>
            <a:endParaRPr lang="en-US" altLang="en-US" sz="2800" dirty="0">
              <a:solidFill>
                <a:prstClr val="white"/>
              </a:solidFill>
              <a:latin typeface="Noto Sans CJK TC Light" pitchFamily="34" charset="-128"/>
              <a:ea typeface="Noto Sans CJK TC Light" pitchFamily="34" charset="-128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3200400" y="3886200"/>
            <a:ext cx="228600" cy="2286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2743200" y="4648200"/>
            <a:ext cx="228600" cy="2286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457200"/>
            <a:ext cx="838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2000" dirty="0">
                <a:solidFill>
                  <a:srgbClr val="F79646">
                    <a:lumMod val="50000"/>
                  </a:srgbClr>
                </a:solidFill>
                <a:latin typeface="Noto Sans CJK TC Medium" pitchFamily="34" charset="-128"/>
                <a:ea typeface="Noto Sans CJK TC Medium" pitchFamily="34" charset="-128"/>
              </a:rPr>
              <a:t>1 </a:t>
            </a:r>
            <a:r>
              <a:rPr lang="zh-TW" altLang="en-US" sz="3600" dirty="0">
                <a:solidFill>
                  <a:srgbClr val="F79646">
                    <a:lumMod val="50000"/>
                  </a:srgbClr>
                </a:solidFill>
                <a:latin typeface="Noto Sans CJK TC Medium" pitchFamily="34" charset="-128"/>
                <a:ea typeface="Noto Sans CJK TC Medium" pitchFamily="34" charset="-128"/>
              </a:rPr>
              <a:t>耶和華啊，你已經鑒察我，認識我。</a:t>
            </a:r>
            <a:r>
              <a:rPr lang="en-US" sz="3600" dirty="0">
                <a:solidFill>
                  <a:srgbClr val="F79646">
                    <a:lumMod val="50000"/>
                  </a:srgbClr>
                </a:solidFill>
                <a:latin typeface="Noto Sans CJK TC Medium" pitchFamily="34" charset="-128"/>
                <a:ea typeface="Noto Sans CJK TC Medium" pitchFamily="34" charset="-128"/>
              </a:rPr>
              <a:t>…… </a:t>
            </a:r>
            <a:r>
              <a:rPr lang="en-US" sz="2000" dirty="0">
                <a:solidFill>
                  <a:srgbClr val="F79646">
                    <a:lumMod val="50000"/>
                  </a:srgbClr>
                </a:solidFill>
                <a:latin typeface="Noto Sans CJK TC Medium" pitchFamily="34" charset="-128"/>
                <a:ea typeface="Noto Sans CJK TC Medium" pitchFamily="34" charset="-128"/>
              </a:rPr>
              <a:t>6  </a:t>
            </a:r>
            <a:r>
              <a:rPr lang="zh-TW" altLang="en-US" sz="3600" dirty="0">
                <a:solidFill>
                  <a:srgbClr val="F79646">
                    <a:lumMod val="50000"/>
                  </a:srgbClr>
                </a:solidFill>
                <a:latin typeface="Noto Sans CJK TC Medium" pitchFamily="34" charset="-128"/>
                <a:ea typeface="Noto Sans CJK TC Medium" pitchFamily="34" charset="-128"/>
              </a:rPr>
              <a:t>這樣的知識奇妙，是我不能測的；至高，是我不能及的。（詩篇</a:t>
            </a:r>
            <a:r>
              <a:rPr lang="en-US" sz="3600" dirty="0">
                <a:solidFill>
                  <a:srgbClr val="F79646">
                    <a:lumMod val="50000"/>
                  </a:srgbClr>
                </a:solidFill>
                <a:latin typeface="Noto Sans CJK TC Medium" pitchFamily="34" charset="-128"/>
                <a:ea typeface="Noto Sans CJK TC Medium" pitchFamily="34" charset="-128"/>
              </a:rPr>
              <a:t>139:1,6</a:t>
            </a:r>
            <a:r>
              <a:rPr lang="zh-TW" altLang="en-US" sz="3600" dirty="0">
                <a:solidFill>
                  <a:srgbClr val="F79646">
                    <a:lumMod val="50000"/>
                  </a:srgbClr>
                </a:solidFill>
                <a:latin typeface="Noto Sans CJK TC Medium" pitchFamily="34" charset="-128"/>
                <a:ea typeface="Noto Sans CJK TC Medium" pitchFamily="34" charset="-128"/>
              </a:rPr>
              <a:t>）</a:t>
            </a:r>
            <a:endParaRPr lang="en-US" sz="3600" dirty="0">
              <a:solidFill>
                <a:srgbClr val="F79646">
                  <a:lumMod val="50000"/>
                </a:srgbClr>
              </a:solidFill>
              <a:latin typeface="Noto Sans CJK TC Medium" pitchFamily="34" charset="-128"/>
              <a:ea typeface="Noto Sans CJK TC Medium" pitchFamily="34" charset="-128"/>
            </a:endParaRPr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 r="18700"/>
          <a:stretch>
            <a:fillRect/>
          </a:stretch>
        </p:blipFill>
        <p:spPr bwMode="auto">
          <a:xfrm>
            <a:off x="2286000" y="2667000"/>
            <a:ext cx="3609588" cy="3276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148" name="Picture 4" descr="https://jackbaumgartner.files.wordpress.com/2010/03/scan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1" y="2743200"/>
            <a:ext cx="3758395" cy="3200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Image result for å°¼å°¼å¾®ï¼ä»æ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51816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676400" y="5181600"/>
            <a:ext cx="8763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3200" dirty="0">
                <a:solidFill>
                  <a:srgbClr val="4BACC6">
                    <a:lumMod val="50000"/>
                  </a:srgbClr>
                </a:solidFill>
                <a:latin typeface="Noto Sans CJK TC Medium" pitchFamily="34" charset="-128"/>
                <a:ea typeface="Noto Sans CJK TC Medium" pitchFamily="34" charset="-128"/>
              </a:rPr>
              <a:t>我往哪裏去，躲避你的靈？我往哪裏逃，躲避你的面？我若升到天上，你在那裏；我若躺在陰間，你也在那裏。 （詩篇</a:t>
            </a:r>
            <a:r>
              <a:rPr lang="en-US" sz="3200" dirty="0">
                <a:solidFill>
                  <a:srgbClr val="4BACC6">
                    <a:lumMod val="50000"/>
                  </a:srgbClr>
                </a:solidFill>
                <a:latin typeface="Noto Sans CJK TC Medium" pitchFamily="34" charset="-128"/>
                <a:ea typeface="Noto Sans CJK TC Medium" pitchFamily="34" charset="-128"/>
              </a:rPr>
              <a:t>139:7-8</a:t>
            </a:r>
            <a:r>
              <a:rPr lang="zh-TW" altLang="en-US" sz="3200" dirty="0">
                <a:solidFill>
                  <a:srgbClr val="4BACC6">
                    <a:lumMod val="50000"/>
                  </a:srgbClr>
                </a:solidFill>
                <a:latin typeface="Noto Sans CJK TC Medium" pitchFamily="34" charset="-128"/>
                <a:ea typeface="Noto Sans CJK TC Medium" pitchFamily="34" charset="-128"/>
              </a:rPr>
              <a:t>）</a:t>
            </a:r>
            <a:endParaRPr lang="en-US" sz="3200" dirty="0">
              <a:solidFill>
                <a:srgbClr val="4BACC6">
                  <a:lumMod val="50000"/>
                </a:srgbClr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ç´æ¿é²å¥å°¼å°¼å¾®å"/>
          <p:cNvPicPr>
            <a:picLocks noChangeAspect="1" noChangeArrowheads="1"/>
          </p:cNvPicPr>
          <p:nvPr/>
        </p:nvPicPr>
        <p:blipFill>
          <a:blip r:embed="rId2" cstate="print"/>
          <a:srcRect l="3333" t="14084" r="4167" b="4225"/>
          <a:stretch>
            <a:fillRect/>
          </a:stretch>
        </p:blipFill>
        <p:spPr bwMode="auto">
          <a:xfrm>
            <a:off x="1524000" y="0"/>
            <a:ext cx="9144000" cy="477794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905000" y="4953000"/>
            <a:ext cx="8458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3600" dirty="0">
                <a:solidFill>
                  <a:srgbClr val="C00000"/>
                </a:solidFill>
                <a:latin typeface="Noto Sans CJK TC Medium" pitchFamily="34" charset="-128"/>
                <a:ea typeface="Noto Sans CJK TC Medium" pitchFamily="34" charset="-128"/>
              </a:rPr>
              <a:t>神啊，惟願你殺戮惡人；你們好流人血的，離開我去吧！他們說惡言頂撞你，你的仇敵妄稱你的名</a:t>
            </a:r>
            <a:r>
              <a:rPr lang="en-US" sz="3600" dirty="0">
                <a:solidFill>
                  <a:srgbClr val="C00000"/>
                </a:solidFill>
                <a:latin typeface="Noto Sans CJK TC Medium" pitchFamily="34" charset="-128"/>
                <a:ea typeface="Noto Sans CJK TC Medium" pitchFamily="34" charset="-128"/>
              </a:rPr>
              <a:t>…</a:t>
            </a:r>
            <a:r>
              <a:rPr lang="zh-TW" altLang="en-US" sz="3600" dirty="0">
                <a:solidFill>
                  <a:srgbClr val="C00000"/>
                </a:solidFill>
                <a:latin typeface="Noto Sans CJK TC Medium" pitchFamily="34" charset="-128"/>
                <a:ea typeface="Noto Sans CJK TC Medium" pitchFamily="34" charset="-128"/>
              </a:rPr>
              <a:t>（詩篇</a:t>
            </a:r>
            <a:r>
              <a:rPr lang="en-US" sz="3600" dirty="0">
                <a:solidFill>
                  <a:srgbClr val="C00000"/>
                </a:solidFill>
                <a:latin typeface="Noto Sans CJK TC Medium" pitchFamily="34" charset="-128"/>
                <a:ea typeface="Noto Sans CJK TC Medium" pitchFamily="34" charset="-128"/>
              </a:rPr>
              <a:t>139:19-20</a:t>
            </a:r>
            <a:r>
              <a:rPr lang="zh-TW" altLang="en-US" sz="3600" dirty="0">
                <a:solidFill>
                  <a:srgbClr val="C00000"/>
                </a:solidFill>
                <a:latin typeface="Noto Sans CJK TC Medium" pitchFamily="34" charset="-128"/>
                <a:ea typeface="Noto Sans CJK TC Medium" pitchFamily="34" charset="-128"/>
              </a:rPr>
              <a:t>）</a:t>
            </a:r>
            <a:endParaRPr lang="en-US" sz="3600" dirty="0">
              <a:solidFill>
                <a:srgbClr val="C00000"/>
              </a:solidFill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tzsch_Die-Schachspiel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981200" y="304801"/>
            <a:ext cx="23099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i="1" dirty="0">
                <a:solidFill>
                  <a:prstClr val="white"/>
                </a:solidFill>
                <a:latin typeface="Calibri"/>
              </a:rPr>
              <a:t>Checkmate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1" y="4343400"/>
            <a:ext cx="85076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3600" dirty="0">
                <a:solidFill>
                  <a:srgbClr val="4BACC6">
                    <a:lumMod val="75000"/>
                  </a:srgbClr>
                </a:solidFill>
                <a:latin typeface="Noto Sans CJK TC Medium" pitchFamily="34" charset="-128"/>
                <a:ea typeface="Noto Sans CJK TC Medium" pitchFamily="34" charset="-128"/>
              </a:rPr>
              <a:t>我若展開清晨的翅膀，飛到海極居住，就是在那裏，你的手必引導我！</a:t>
            </a:r>
            <a:endParaRPr lang="en-US" altLang="zh-TW" sz="3600" dirty="0">
              <a:solidFill>
                <a:srgbClr val="4BACC6">
                  <a:lumMod val="75000"/>
                </a:srgbClr>
              </a:solidFill>
              <a:latin typeface="Noto Sans CJK TC Medium" pitchFamily="34" charset="-128"/>
              <a:ea typeface="Noto Sans CJK TC Medium" pitchFamily="34" charset="-128"/>
            </a:endParaRPr>
          </a:p>
          <a:p>
            <a:pPr>
              <a:defRPr/>
            </a:pPr>
            <a:r>
              <a:rPr lang="zh-TW" altLang="en-US" sz="3600" dirty="0">
                <a:solidFill>
                  <a:srgbClr val="4BACC6">
                    <a:lumMod val="75000"/>
                  </a:srgbClr>
                </a:solidFill>
                <a:latin typeface="Noto Sans CJK TC Medium" pitchFamily="34" charset="-128"/>
                <a:ea typeface="Noto Sans CJK TC Medium" pitchFamily="34" charset="-128"/>
              </a:rPr>
              <a:t>                                            （詩</a:t>
            </a:r>
            <a:r>
              <a:rPr lang="en-US" sz="3600" dirty="0">
                <a:solidFill>
                  <a:srgbClr val="4BACC6">
                    <a:lumMod val="75000"/>
                  </a:srgbClr>
                </a:solidFill>
                <a:latin typeface="Noto Sans CJK TC Medium" pitchFamily="34" charset="-128"/>
                <a:ea typeface="Noto Sans CJK TC Medium" pitchFamily="34" charset="-128"/>
              </a:rPr>
              <a:t>139:9-10</a:t>
            </a:r>
            <a:r>
              <a:rPr lang="zh-TW" altLang="en-US" sz="3600" dirty="0">
                <a:solidFill>
                  <a:srgbClr val="4BACC6">
                    <a:lumMod val="75000"/>
                  </a:srgbClr>
                </a:solidFill>
                <a:latin typeface="Noto Sans CJK TC Medium" pitchFamily="34" charset="-128"/>
                <a:ea typeface="Noto Sans CJK TC Medium" pitchFamily="34" charset="-128"/>
              </a:rPr>
              <a:t>）</a:t>
            </a:r>
            <a:endParaRPr lang="en-US" sz="3600" dirty="0">
              <a:solidFill>
                <a:srgbClr val="4BACC6">
                  <a:lumMod val="75000"/>
                </a:srgbClr>
              </a:solidFill>
              <a:latin typeface="Noto Sans CJK TC Medium" pitchFamily="34" charset="-128"/>
              <a:ea typeface="Noto Sans CJK TC Medium" pitchFamily="34" charset="-128"/>
            </a:endParaRP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00200"/>
            <a:ext cx="3771898" cy="2514600"/>
          </a:xfrm>
          <a:prstGeom prst="rect">
            <a:avLst/>
          </a:prstGeom>
          <a:noFill/>
        </p:spPr>
      </p:pic>
      <p:pic>
        <p:nvPicPr>
          <p:cNvPr id="3078" name="Picture 6" descr="Image result for flying eag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762000"/>
            <a:ext cx="54864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</Words>
  <Application>Microsoft Office PowerPoint</Application>
  <PresentationFormat>Widescreen</PresentationFormat>
  <Paragraphs>12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Noto Sans CJK TC Light</vt:lpstr>
      <vt:lpstr>Noto Sans CJK TC Medium</vt:lpstr>
      <vt:lpstr>Noto Sans Mono CJK TC Bold</vt:lpstr>
      <vt:lpstr>Arial</vt:lpstr>
      <vt:lpstr>Calibri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FPCOC</dc:creator>
  <cp:lastModifiedBy>FPCOC</cp:lastModifiedBy>
  <cp:revision>1</cp:revision>
  <dcterms:created xsi:type="dcterms:W3CDTF">2018-09-25T03:32:07Z</dcterms:created>
  <dcterms:modified xsi:type="dcterms:W3CDTF">2018-09-25T03:32:22Z</dcterms:modified>
</cp:coreProperties>
</file>