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1700" r:id="rId3"/>
    <p:sldId id="4549" r:id="rId4"/>
    <p:sldId id="5052" r:id="rId5"/>
    <p:sldId id="5320" r:id="rId6"/>
    <p:sldId id="5321" r:id="rId7"/>
    <p:sldId id="5322" r:id="rId8"/>
    <p:sldId id="5332" r:id="rId9"/>
    <p:sldId id="5339" r:id="rId10"/>
    <p:sldId id="5334" r:id="rId11"/>
    <p:sldId id="5326" r:id="rId12"/>
    <p:sldId id="5338" r:id="rId13"/>
    <p:sldId id="5337" r:id="rId14"/>
    <p:sldId id="5335" r:id="rId15"/>
    <p:sldId id="5340" r:id="rId16"/>
    <p:sldId id="5336" r:id="rId17"/>
    <p:sldId id="5328" r:id="rId18"/>
    <p:sldId id="5329" r:id="rId19"/>
    <p:sldId id="5343" r:id="rId20"/>
    <p:sldId id="5341" r:id="rId21"/>
    <p:sldId id="5342" r:id="rId22"/>
    <p:sldId id="533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9C0CB-6966-4D24-9A15-90F0A69B1D70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D30A1-49C1-4EA4-AAE2-BB3A71CA1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51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 kumimoji="1" sz="6000">
                <a:solidFill>
                  <a:srgbClr val="0000FF"/>
                </a:solidFill>
                <a:latin typeface="全真楷書" pitchFamily="49" charset="-120"/>
                <a:ea typeface="全真楷書" pitchFamily="49" charset="-120"/>
              </a:defRPr>
            </a:lvl1pPr>
            <a:lvl2pPr marL="742950" indent="-285750" defTabSz="903288" eaLnBrk="0" hangingPunct="0">
              <a:defRPr kumimoji="1" sz="6000">
                <a:solidFill>
                  <a:srgbClr val="0000FF"/>
                </a:solidFill>
                <a:latin typeface="全真楷書" pitchFamily="49" charset="-120"/>
                <a:ea typeface="全真楷書" pitchFamily="49" charset="-120"/>
              </a:defRPr>
            </a:lvl2pPr>
            <a:lvl3pPr marL="1143000" indent="-228600" defTabSz="903288" eaLnBrk="0" hangingPunct="0">
              <a:defRPr kumimoji="1" sz="6000">
                <a:solidFill>
                  <a:srgbClr val="0000FF"/>
                </a:solidFill>
                <a:latin typeface="全真楷書" pitchFamily="49" charset="-120"/>
                <a:ea typeface="全真楷書" pitchFamily="49" charset="-120"/>
              </a:defRPr>
            </a:lvl3pPr>
            <a:lvl4pPr marL="1600200" indent="-228600" defTabSz="903288" eaLnBrk="0" hangingPunct="0">
              <a:defRPr kumimoji="1" sz="6000">
                <a:solidFill>
                  <a:srgbClr val="0000FF"/>
                </a:solidFill>
                <a:latin typeface="全真楷書" pitchFamily="49" charset="-120"/>
                <a:ea typeface="全真楷書" pitchFamily="49" charset="-120"/>
              </a:defRPr>
            </a:lvl4pPr>
            <a:lvl5pPr marL="2057400" indent="-228600" defTabSz="903288" eaLnBrk="0" hangingPunct="0">
              <a:defRPr kumimoji="1" sz="6000">
                <a:solidFill>
                  <a:srgbClr val="0000FF"/>
                </a:solidFill>
                <a:latin typeface="全真楷書" pitchFamily="49" charset="-120"/>
                <a:ea typeface="全真楷書" pitchFamily="49" charset="-120"/>
              </a:defRPr>
            </a:lvl5pPr>
            <a:lvl6pPr marL="2514600" indent="-228600" algn="ctr" defTabSz="903288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kumimoji="1" sz="6000">
                <a:solidFill>
                  <a:srgbClr val="0000FF"/>
                </a:solidFill>
                <a:latin typeface="全真楷書" pitchFamily="49" charset="-120"/>
                <a:ea typeface="全真楷書" pitchFamily="49" charset="-120"/>
              </a:defRPr>
            </a:lvl6pPr>
            <a:lvl7pPr marL="2971800" indent="-228600" algn="ctr" defTabSz="903288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kumimoji="1" sz="6000">
                <a:solidFill>
                  <a:srgbClr val="0000FF"/>
                </a:solidFill>
                <a:latin typeface="全真楷書" pitchFamily="49" charset="-120"/>
                <a:ea typeface="全真楷書" pitchFamily="49" charset="-120"/>
              </a:defRPr>
            </a:lvl7pPr>
            <a:lvl8pPr marL="3429000" indent="-228600" algn="ctr" defTabSz="903288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kumimoji="1" sz="6000">
                <a:solidFill>
                  <a:srgbClr val="0000FF"/>
                </a:solidFill>
                <a:latin typeface="全真楷書" pitchFamily="49" charset="-120"/>
                <a:ea typeface="全真楷書" pitchFamily="49" charset="-120"/>
              </a:defRPr>
            </a:lvl8pPr>
            <a:lvl9pPr marL="3886200" indent="-228600" algn="ctr" defTabSz="903288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kumimoji="1" sz="6000">
                <a:solidFill>
                  <a:srgbClr val="0000FF"/>
                </a:solidFill>
                <a:latin typeface="全真楷書" pitchFamily="49" charset="-120"/>
                <a:ea typeface="全真楷書" pitchFamily="49" charset="-120"/>
              </a:defRPr>
            </a:lvl9pPr>
          </a:lstStyle>
          <a:p>
            <a:pPr marL="0" marR="0" lvl="0" indent="0" algn="r" defTabSz="903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2DC6C8-14CE-4EEE-951F-FF6A18867CC4}" type="slidenum"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新細明體" pitchFamily="18" charset="-120"/>
                <a:cs typeface="+mn-cs"/>
              </a:rPr>
              <a:pPr marL="0" marR="0" lvl="0" indent="0" algn="r" defTabSz="903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新細明體" pitchFamily="18" charset="-120"/>
              <a:cs typeface="+mn-cs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40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730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060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B83AC-D6FA-42C1-9E55-5B686306BB2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83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A3B36-A3C8-4B62-AE6D-FEF328262BF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93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168C6-5ADE-4255-A38E-C65EF5C0D07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675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2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B30D36E7-31ED-42EE-A423-D8B9E25D10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392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D3DC1260-B8BB-42B0-B66C-709431E1D033}" type="datetime4">
              <a:rPr lang="en-US"/>
              <a:pPr>
                <a:defRPr/>
              </a:pPr>
              <a:t>October 1, 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3CCBB531-5B01-4FE3-8D21-B1836346BD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3869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4" y="1807361"/>
            <a:ext cx="949744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4E76A2F6-3B50-4F2D-9AD2-0C5D2A2201E7}" type="datetime4">
              <a:rPr lang="en-US"/>
              <a:pPr>
                <a:defRPr/>
              </a:pPr>
              <a:t>October 1,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50E9CFB0-162F-4296-9A75-965DA8790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069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2EC31-8AA0-4CB7-B2B4-1687DC035B0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391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173D7C-1543-FA46-9E75-1EAF955E9D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1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27309-F6D8-475D-A1EA-438AFE26AFF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9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5B394-928D-4002-8A3D-5DEC1038F95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33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50E99-3715-4D49-94C5-702CE04BFD7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F58A2-4F0B-457E-8A56-6C314B34766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5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A6F91-4C81-4C9B-B1A4-3AFD6104BE7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48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568EB-6CD0-4F62-B7F8-8DF9BC68F0D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9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C186-4507-4549-90A3-3A8A51A6B3E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5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86F80-9971-429E-911B-851FABF4F9C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52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10829F-130F-4534-8C21-57A3E904F921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5229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05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05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6D8F637-D962-4B06-BB92-91F6E2B169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5" descr="tithes_std_cb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569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5" descr="lwjap0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24" y="0"/>
            <a:ext cx="91753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3" name="Rectangle 4"/>
          <p:cNvSpPr>
            <a:spLocks noGrp="1" noChangeArrowheads="1"/>
          </p:cNvSpPr>
          <p:nvPr>
            <p:ph type="title"/>
          </p:nvPr>
        </p:nvSpPr>
        <p:spPr>
          <a:xfrm>
            <a:off x="1905000" y="1066800"/>
            <a:ext cx="6934200" cy="3733800"/>
          </a:xfrm>
          <a:effectLst>
            <a:outerShdw dist="35921" dir="2700000" algn="ctr" rotWithShape="0">
              <a:srgbClr val="000000"/>
            </a:outerShdw>
          </a:effectLst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eaLnBrk="1" hangingPunct="1">
              <a:lnSpc>
                <a:spcPct val="110000"/>
              </a:lnSpc>
            </a:pPr>
            <a:r>
              <a:rPr lang="zh-TW" altLang="en-US" sz="66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你的兄弟在哪裡？</a:t>
            </a:r>
            <a:br>
              <a:rPr lang="en-US" altLang="zh-TW" sz="66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endParaRPr lang="zh-TW" altLang="en-US" sz="2800" b="1" i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981200" y="152400"/>
            <a:ext cx="5334000" cy="6858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200" u="sng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endParaRPr lang="en-US" sz="2000" u="sng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8335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4886" y="1257302"/>
            <a:ext cx="8741664" cy="3234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fontAlgn="base" hangingPunct="0">
              <a:lnSpc>
                <a:spcPts val="4875"/>
              </a:lnSpc>
              <a:spcBef>
                <a:spcPct val="0"/>
              </a:spcBef>
              <a:spcAft>
                <a:spcPct val="0"/>
              </a:spcAft>
            </a:pPr>
            <a:endParaRPr lang="en-US" altLang="zh-TW" sz="4500" b="1" spc="-113" dirty="0">
              <a:solidFill>
                <a:srgbClr val="000000"/>
              </a:solidFill>
              <a:latin typeface="DFKai-SB" pitchFamily="65" charset="-120"/>
              <a:ea typeface="DFKai-SB" pitchFamily="65" charset="-120"/>
            </a:endParaRPr>
          </a:p>
          <a:p>
            <a:pPr defTabSz="685800" eaLnBrk="0" fontAlgn="base" hangingPunct="0">
              <a:lnSpc>
                <a:spcPts val="4875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495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「光來到世間，世人因自己的行為是惡的，不愛光倒愛黑暗，定他們的罪就是在此。」</a:t>
            </a:r>
          </a:p>
          <a:p>
            <a:pPr defTabSz="685800" eaLnBrk="0" fontAlgn="base" hangingPunct="0">
              <a:lnSpc>
                <a:spcPts val="487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450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                    </a:t>
            </a:r>
            <a:r>
              <a:rPr lang="zh-TW" altLang="en-US" sz="450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（約</a:t>
            </a:r>
            <a:r>
              <a:rPr lang="en-US" altLang="zh-TW" sz="450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3:19</a:t>
            </a:r>
            <a:r>
              <a:rPr lang="zh-TW" altLang="en-US" sz="450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） </a:t>
            </a:r>
            <a:r>
              <a:rPr lang="en-US" altLang="zh-TW" sz="450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 </a:t>
            </a:r>
            <a:endParaRPr lang="zh-TW" altLang="en-US" sz="4500" b="1" spc="-113" dirty="0">
              <a:solidFill>
                <a:srgbClr val="0000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524001" y="786327"/>
            <a:ext cx="1699824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700" b="1" dirty="0">
                <a:solidFill>
                  <a:srgbClr val="FFFFFF"/>
                </a:solidFill>
                <a:latin typeface="PMingLiU" pitchFamily="18" charset="-120"/>
                <a:ea typeface="PMingLiU" pitchFamily="18" charset="-120"/>
                <a:cs typeface="Times New Roman" pitchFamily="18" charset="0"/>
              </a:rPr>
              <a:t> </a:t>
            </a:r>
            <a:r>
              <a:rPr lang="zh-TW" altLang="en-US" sz="2400" b="1" dirty="0">
                <a:solidFill>
                  <a:srgbClr val="FFFFFF"/>
                </a:solidFill>
                <a:latin typeface="PMingLiU" pitchFamily="18" charset="-120"/>
                <a:ea typeface="PMingLiU" pitchFamily="18" charset="-120"/>
                <a:cs typeface="Times New Roman" pitchFamily="18" charset="0"/>
              </a:rPr>
              <a:t>害 怕 光 明</a:t>
            </a:r>
            <a:endParaRPr lang="zh-TW" altLang="en-US" sz="2400" dirty="0">
              <a:solidFill>
                <a:srgbClr val="FFFFFF"/>
              </a:solidFill>
              <a:latin typeface="Arial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223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4810" y="1200151"/>
            <a:ext cx="6207291" cy="443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6950" y="971550"/>
            <a:ext cx="7590980" cy="495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4886" y="1257300"/>
            <a:ext cx="8741664" cy="511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fontAlgn="base" hangingPunct="0">
              <a:lnSpc>
                <a:spcPts val="4875"/>
              </a:lnSpc>
              <a:spcBef>
                <a:spcPct val="0"/>
              </a:spcBef>
              <a:spcAft>
                <a:spcPct val="0"/>
              </a:spcAft>
            </a:pPr>
            <a:endParaRPr lang="en-US" altLang="zh-TW" sz="4500" b="1" spc="-113" dirty="0">
              <a:solidFill>
                <a:srgbClr val="000000"/>
              </a:solidFill>
              <a:latin typeface="DFKai-SB" pitchFamily="65" charset="-120"/>
              <a:ea typeface="DFKai-SB" pitchFamily="65" charset="-120"/>
            </a:endParaRPr>
          </a:p>
          <a:p>
            <a:pPr defTabSz="685800" eaLnBrk="0" fontAlgn="base" hangingPunct="0">
              <a:lnSpc>
                <a:spcPts val="4875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495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「誰是我的母親？誰是我的弟兄？就伸手指著門徒說：看哪，我的母親，我的弟兄。凡遵行我天父旨意的人，就是我的弟兄、姐妹和母親了。」</a:t>
            </a:r>
            <a:endParaRPr lang="en-US" altLang="zh-TW" sz="4950" b="1" spc="-113" dirty="0">
              <a:solidFill>
                <a:srgbClr val="000000"/>
              </a:solidFill>
              <a:latin typeface="DFKai-SB" pitchFamily="65" charset="-120"/>
              <a:ea typeface="DFKai-SB" pitchFamily="65" charset="-120"/>
            </a:endParaRPr>
          </a:p>
          <a:p>
            <a:pPr defTabSz="685800" eaLnBrk="0" fontAlgn="base" hangingPunct="0">
              <a:lnSpc>
                <a:spcPts val="487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495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             </a:t>
            </a:r>
            <a:r>
              <a:rPr lang="zh-TW" altLang="en-US" sz="495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（太</a:t>
            </a:r>
            <a:r>
              <a:rPr lang="en-US" altLang="zh-TW" sz="495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12:48-50</a:t>
            </a:r>
            <a:r>
              <a:rPr lang="zh-TW" altLang="en-US" sz="495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）</a:t>
            </a:r>
          </a:p>
          <a:p>
            <a:pPr defTabSz="685800" eaLnBrk="0" fontAlgn="base" hangingPunct="0">
              <a:lnSpc>
                <a:spcPts val="4875"/>
              </a:lnSpc>
              <a:spcBef>
                <a:spcPct val="0"/>
              </a:spcBef>
              <a:spcAft>
                <a:spcPct val="0"/>
              </a:spcAft>
            </a:pPr>
            <a:endParaRPr lang="zh-TW" altLang="en-US" sz="4950" b="1" spc="-113" dirty="0">
              <a:solidFill>
                <a:srgbClr val="0000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1524001" y="786327"/>
            <a:ext cx="265200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700" b="1" dirty="0">
                <a:solidFill>
                  <a:srgbClr val="FFFFFF"/>
                </a:solidFill>
                <a:latin typeface="PMingLiU" pitchFamily="18" charset="-120"/>
                <a:ea typeface="PMingLiU" pitchFamily="18" charset="-120"/>
                <a:cs typeface="Times New Roman" pitchFamily="18" charset="0"/>
              </a:rPr>
              <a:t> 誰是我的兄弟</a:t>
            </a:r>
            <a:r>
              <a:rPr lang="zh-TW" altLang="en-US" sz="2700" dirty="0">
                <a:solidFill>
                  <a:srgbClr val="FFFFFF"/>
                </a:solidFill>
                <a:latin typeface="PMingLiU" pitchFamily="18" charset="-120"/>
                <a:ea typeface="PMingLiU" pitchFamily="18" charset="-120"/>
                <a:cs typeface="Times New Roman" pitchFamily="18" charset="0"/>
              </a:rPr>
              <a:t>？</a:t>
            </a:r>
            <a:endParaRPr lang="zh-TW" altLang="en-US" sz="2700" dirty="0">
              <a:solidFill>
                <a:srgbClr val="FFFFFF"/>
              </a:solidFill>
              <a:latin typeface="Arial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175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8851" y="1257300"/>
            <a:ext cx="453755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AutoShape 2" descr="ãè«è«äººæµ·ãçåçæå°çµæ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8612" name="AutoShape 4" descr="ãè«è«äººæµ·ãçåçæå°çµæ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8614" name="AutoShape 6" descr="ç¸éåç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1150" y="2821783"/>
            <a:ext cx="4972050" cy="279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1524001" y="809410"/>
            <a:ext cx="2761012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srgbClr val="FFFFFF"/>
                </a:solidFill>
                <a:latin typeface="PMingLiU" pitchFamily="18" charset="-120"/>
                <a:ea typeface="PMingLiU" pitchFamily="18" charset="-120"/>
                <a:cs typeface="Times New Roman" pitchFamily="18" charset="0"/>
              </a:rPr>
              <a:t>  我的兄弟在哪裡？</a:t>
            </a:r>
            <a:endParaRPr lang="zh-TW" altLang="en-US" sz="2400" dirty="0">
              <a:solidFill>
                <a:srgbClr val="FFFFFF"/>
              </a:solidFill>
              <a:latin typeface="Arial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pic>
        <p:nvPicPr>
          <p:cNvPr id="65540" name="Picture 4" descr="ãå»æ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2" y="1257301"/>
            <a:ext cx="4490357" cy="3143251"/>
          </a:xfrm>
          <a:prstGeom prst="rect">
            <a:avLst/>
          </a:prstGeom>
          <a:noFill/>
        </p:spPr>
      </p:pic>
      <p:pic>
        <p:nvPicPr>
          <p:cNvPr id="65542" name="Picture 6" descr="ãå»æãçåçæå°çµæ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0" y="3028951"/>
            <a:ext cx="5314950" cy="2586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4886" y="1257301"/>
            <a:ext cx="8741664" cy="4490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fontAlgn="base" hangingPunct="0">
              <a:lnSpc>
                <a:spcPts val="4875"/>
              </a:lnSpc>
              <a:spcBef>
                <a:spcPct val="0"/>
              </a:spcBef>
              <a:spcAft>
                <a:spcPct val="0"/>
              </a:spcAft>
            </a:pPr>
            <a:endParaRPr lang="en-US" altLang="zh-TW" sz="4500" b="1" spc="-113" dirty="0">
              <a:solidFill>
                <a:srgbClr val="000000"/>
              </a:solidFill>
              <a:latin typeface="DFKai-SB" pitchFamily="65" charset="-120"/>
              <a:ea typeface="DFKai-SB" pitchFamily="65" charset="-120"/>
            </a:endParaRPr>
          </a:p>
          <a:p>
            <a:pPr defTabSz="685800" eaLnBrk="0" fontAlgn="base" hangingPunct="0">
              <a:lnSpc>
                <a:spcPts val="4875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495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「所以，你們要去，使萬民作我的門徒，奉父、子、聖靈的名給他們施洗。」</a:t>
            </a:r>
            <a:endParaRPr lang="en-US" altLang="zh-TW" sz="4950" b="1" spc="-113" dirty="0">
              <a:solidFill>
                <a:srgbClr val="000000"/>
              </a:solidFill>
              <a:latin typeface="DFKai-SB" pitchFamily="65" charset="-120"/>
              <a:ea typeface="DFKai-SB" pitchFamily="65" charset="-120"/>
            </a:endParaRPr>
          </a:p>
          <a:p>
            <a:pPr defTabSz="685800" eaLnBrk="0" fontAlgn="base" hangingPunct="0">
              <a:lnSpc>
                <a:spcPts val="487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495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                </a:t>
            </a:r>
            <a:r>
              <a:rPr lang="zh-TW" altLang="en-US" sz="495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（太</a:t>
            </a:r>
            <a:r>
              <a:rPr lang="en-US" altLang="zh-TW" sz="495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28:19</a:t>
            </a:r>
            <a:r>
              <a:rPr lang="zh-TW" altLang="en-US" sz="495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）</a:t>
            </a:r>
          </a:p>
          <a:p>
            <a:pPr defTabSz="685800" eaLnBrk="0" fontAlgn="base" hangingPunct="0">
              <a:lnSpc>
                <a:spcPts val="4875"/>
              </a:lnSpc>
              <a:spcBef>
                <a:spcPct val="0"/>
              </a:spcBef>
              <a:spcAft>
                <a:spcPct val="0"/>
              </a:spcAft>
            </a:pPr>
            <a:endParaRPr lang="zh-TW" altLang="en-US" sz="4500" b="1" spc="-113" dirty="0">
              <a:solidFill>
                <a:srgbClr val="000000"/>
              </a:solidFill>
              <a:latin typeface="DFKai-SB" pitchFamily="65" charset="-120"/>
              <a:ea typeface="DFKai-SB" pitchFamily="65" charset="-120"/>
            </a:endParaRPr>
          </a:p>
          <a:p>
            <a:pPr defTabSz="685800" eaLnBrk="0" fontAlgn="base" hangingPunct="0">
              <a:lnSpc>
                <a:spcPts val="4875"/>
              </a:lnSpc>
              <a:spcBef>
                <a:spcPct val="0"/>
              </a:spcBef>
              <a:spcAft>
                <a:spcPct val="0"/>
              </a:spcAft>
            </a:pPr>
            <a:endParaRPr lang="zh-TW" altLang="en-US" sz="4500" b="1" spc="-113" dirty="0">
              <a:solidFill>
                <a:srgbClr val="0000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547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4886" y="1257300"/>
            <a:ext cx="8741664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fontAlgn="base" hangingPunct="0">
              <a:lnSpc>
                <a:spcPts val="4875"/>
              </a:lnSpc>
              <a:spcBef>
                <a:spcPct val="0"/>
              </a:spcBef>
              <a:spcAft>
                <a:spcPct val="0"/>
              </a:spcAft>
            </a:pPr>
            <a:endParaRPr lang="zh-TW" altLang="en-US" sz="4500" b="1" spc="-113" dirty="0">
              <a:solidFill>
                <a:srgbClr val="000000"/>
              </a:solidFill>
              <a:latin typeface="DFKai-SB" pitchFamily="65" charset="-120"/>
              <a:ea typeface="DFKai-SB" pitchFamily="65" charset="-120"/>
            </a:endParaRPr>
          </a:p>
          <a:p>
            <a:pPr defTabSz="685800" eaLnBrk="0" fontAlgn="base" hangingPunct="0">
              <a:lnSpc>
                <a:spcPts val="4875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495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「他先找到自己的哥哥西門，對他說：我們遇見彌賽亞了。 於是領彼得去見耶穌。 」</a:t>
            </a:r>
            <a:endParaRPr lang="en-US" altLang="zh-TW" sz="4950" b="1" spc="-113" dirty="0">
              <a:solidFill>
                <a:srgbClr val="000000"/>
              </a:solidFill>
              <a:latin typeface="DFKai-SB" pitchFamily="65" charset="-120"/>
              <a:ea typeface="DFKai-SB" pitchFamily="65" charset="-120"/>
            </a:endParaRPr>
          </a:p>
          <a:p>
            <a:pPr defTabSz="685800" eaLnBrk="0" fontAlgn="base" hangingPunct="0">
              <a:lnSpc>
                <a:spcPts val="4875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495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             （約</a:t>
            </a:r>
            <a:r>
              <a:rPr lang="en-US" altLang="zh-TW" sz="495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1:41-42</a:t>
            </a:r>
            <a:r>
              <a:rPr lang="zh-TW" altLang="en-US" sz="495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）</a:t>
            </a:r>
          </a:p>
          <a:p>
            <a:pPr defTabSz="685800" eaLnBrk="0" fontAlgn="base" hangingPunct="0">
              <a:lnSpc>
                <a:spcPts val="4875"/>
              </a:lnSpc>
              <a:spcBef>
                <a:spcPct val="0"/>
              </a:spcBef>
              <a:spcAft>
                <a:spcPct val="0"/>
              </a:spcAft>
            </a:pPr>
            <a:endParaRPr lang="zh-TW" altLang="en-US" sz="4950" b="1" spc="-113" dirty="0">
              <a:solidFill>
                <a:srgbClr val="0000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003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0" y="1285875"/>
            <a:ext cx="8572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809750" y="857250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b="1" dirty="0">
                <a:solidFill>
                  <a:srgbClr val="FFFFFF"/>
                </a:solidFill>
                <a:latin typeface="PMingLiU" pitchFamily="18" charset="-120"/>
                <a:ea typeface="PMingLiU" pitchFamily="18" charset="-120"/>
                <a:cs typeface="Times New Roman" pitchFamily="18" charset="0"/>
              </a:rPr>
              <a:t>不愛兄弟就不能愛神</a:t>
            </a:r>
            <a:endParaRPr lang="zh-TW" altLang="en-US" b="1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371601"/>
            <a:ext cx="862965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500" b="1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只是我告訴你們，凡向弟兄動怒的，難免受審斷；凡罵弟兄是</a:t>
            </a:r>
            <a:r>
              <a:rPr lang="zh-TW" altLang="en-US" sz="4500" b="1" u="sng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拉加</a:t>
            </a:r>
            <a:r>
              <a:rPr lang="zh-TW" altLang="en-US" sz="4500" b="1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的，難免公會的審斷；凡罵弟兄是</a:t>
            </a:r>
            <a:r>
              <a:rPr lang="zh-TW" altLang="en-US" sz="4500" b="1" u="sng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魔利</a:t>
            </a:r>
            <a:r>
              <a:rPr lang="zh-TW" altLang="en-US" sz="4500" b="1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的，難免地獄的火。</a:t>
            </a:r>
            <a:r>
              <a:rPr lang="zh-TW" altLang="en-US" sz="45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endParaRPr lang="en-US" altLang="zh-TW" sz="4500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500" b="1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                   （太</a:t>
            </a:r>
            <a:r>
              <a:rPr lang="en-US" sz="4500" b="1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5:22</a:t>
            </a:r>
            <a:r>
              <a:rPr lang="zh-TW" altLang="en-US" sz="4500" b="1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）</a:t>
            </a:r>
            <a:endParaRPr lang="en-US" sz="4500" b="1" dirty="0">
              <a:solidFill>
                <a:srgbClr val="0000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667000" y="6000750"/>
            <a:ext cx="6915150" cy="451485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anchorCtr="1" compatLnSpc="0"/>
          <a:lstStyle/>
          <a:p>
            <a:pPr marL="257038" indent="-255961" algn="ctr" defTabSz="685800">
              <a:lnSpc>
                <a:spcPct val="120000"/>
              </a:lnSpc>
              <a:spcBef>
                <a:spcPts val="112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950" u="sng" kern="0" dirty="0">
              <a:solidFill>
                <a:srgbClr val="000000">
                  <a:lumMod val="95000"/>
                </a:srgbClr>
              </a:solidFill>
              <a:latin typeface="Algerian" pitchFamily="82" charset="0"/>
              <a:ea typeface="KaiTi" pitchFamily="49"/>
              <a:cs typeface="DFKai-SB" pitchFamily="65"/>
            </a:endParaRPr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6062618" y="3314702"/>
            <a:ext cx="184731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4050">
              <a:solidFill>
                <a:srgbClr val="21212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2700" b="1">
              <a:solidFill>
                <a:srgbClr val="000000"/>
              </a:solidFill>
              <a:latin typeface="Arial Narrow" panose="020B0606020202030204" pitchFamily="34" charset="0"/>
              <a:ea typeface="DFKai-SB" panose="03000509000000000000" pitchFamily="65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5458" y="1667723"/>
            <a:ext cx="8801099" cy="2250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8625" b="1" kern="0" dirty="0">
                <a:solidFill>
                  <a:prstClr val="black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  <a:cs typeface="TSC FHei M5 TT" pitchFamily="49"/>
              </a:rPr>
              <a:t>今天的經文</a:t>
            </a:r>
            <a:endParaRPr lang="en-US" altLang="zh-CN" sz="8625" b="1" kern="0" dirty="0">
              <a:solidFill>
                <a:prstClr val="black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  <a:cs typeface="TSC FHei M5 TT" pitchFamily="49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u="sng" kern="0" dirty="0">
                <a:solidFill>
                  <a:prstClr val="black">
                    <a:lumMod val="95000"/>
                  </a:prstClr>
                </a:solidFill>
                <a:latin typeface="Algerian" pitchFamily="82" charset="0"/>
                <a:ea typeface="TSC UKai M TT" pitchFamily="49"/>
                <a:cs typeface="Arial" pitchFamily="34"/>
              </a:rPr>
              <a:t>Today’s Scripture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1" y="3943350"/>
            <a:ext cx="91539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300" b="1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創世記四章</a:t>
            </a:r>
            <a:r>
              <a:rPr lang="en-US" altLang="zh-TW" sz="3300" b="1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1-9</a:t>
            </a:r>
            <a:r>
              <a:rPr lang="zh-TW" altLang="en-US" sz="3300" b="1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節</a:t>
            </a:r>
            <a:endParaRPr lang="en-US" altLang="zh-TW" sz="3300" b="1" dirty="0">
              <a:solidFill>
                <a:srgbClr val="000000"/>
              </a:solidFill>
              <a:latin typeface="DFKai-SB" pitchFamily="65" charset="-120"/>
              <a:ea typeface="DFKai-SB" pitchFamily="65" charset="-12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300" b="1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馬太福音十二章</a:t>
            </a:r>
            <a:r>
              <a:rPr lang="en-US" altLang="zh-TW" sz="3300" b="1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48-50</a:t>
            </a:r>
            <a:endParaRPr lang="zh-TW" altLang="en-US" sz="3300" b="1" dirty="0">
              <a:solidFill>
                <a:srgbClr val="0000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8422896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8300" y="1543050"/>
            <a:ext cx="88582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500" b="1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「所以，你在祭壇上獻禮物的時候，若想起弟兄向你懷怨，就把禮物留在壇前，先去同弟兄和好，然後來獻禮物」（太</a:t>
            </a:r>
            <a:r>
              <a:rPr lang="en-US" sz="4500" b="1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5:23~24</a:t>
            </a:r>
            <a:r>
              <a:rPr lang="zh-TW" altLang="en-US" sz="4500" b="1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）</a:t>
            </a:r>
            <a:endParaRPr lang="en-US" sz="4500" b="1" dirty="0">
              <a:solidFill>
                <a:srgbClr val="0000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4886" y="1257301"/>
            <a:ext cx="8741664" cy="4490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fontAlgn="base" hangingPunct="0">
              <a:lnSpc>
                <a:spcPts val="4875"/>
              </a:lnSpc>
              <a:spcBef>
                <a:spcPct val="0"/>
              </a:spcBef>
              <a:spcAft>
                <a:spcPct val="0"/>
              </a:spcAft>
            </a:pPr>
            <a:endParaRPr lang="zh-TW" altLang="en-US" sz="4500" b="1" spc="-113" dirty="0">
              <a:solidFill>
                <a:srgbClr val="000000"/>
              </a:solidFill>
              <a:latin typeface="DFKai-SB" pitchFamily="65" charset="-120"/>
              <a:ea typeface="DFKai-SB" pitchFamily="65" charset="-120"/>
            </a:endParaRPr>
          </a:p>
          <a:p>
            <a:pPr defTabSz="685800" eaLnBrk="0" fontAlgn="base" hangingPunct="0">
              <a:lnSpc>
                <a:spcPts val="4875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495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「人若說「我愛神」，卻恨他的弟兄，就是說謊話的；不愛他所看見的弟兄，就不能愛沒有看見的神。」</a:t>
            </a:r>
            <a:endParaRPr lang="en-US" altLang="zh-TW" sz="4950" b="1" spc="-113" dirty="0">
              <a:solidFill>
                <a:srgbClr val="000000"/>
              </a:solidFill>
              <a:latin typeface="DFKai-SB" pitchFamily="65" charset="-120"/>
              <a:ea typeface="DFKai-SB" pitchFamily="65" charset="-120"/>
            </a:endParaRPr>
          </a:p>
          <a:p>
            <a:pPr defTabSz="685800" eaLnBrk="0" fontAlgn="base" hangingPunct="0">
              <a:lnSpc>
                <a:spcPts val="487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495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               </a:t>
            </a:r>
            <a:r>
              <a:rPr lang="zh-TW" altLang="en-US" sz="495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（約壹</a:t>
            </a:r>
            <a:r>
              <a:rPr lang="en-US" altLang="zh-TW" sz="495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4:20)</a:t>
            </a:r>
          </a:p>
          <a:p>
            <a:pPr defTabSz="685800" eaLnBrk="0" fontAlgn="base" hangingPunct="0">
              <a:lnSpc>
                <a:spcPts val="4875"/>
              </a:lnSpc>
              <a:spcBef>
                <a:spcPct val="0"/>
              </a:spcBef>
              <a:spcAft>
                <a:spcPct val="0"/>
              </a:spcAft>
            </a:pPr>
            <a:endParaRPr lang="zh-TW" altLang="en-US" sz="4950" b="1" spc="-113" dirty="0">
              <a:solidFill>
                <a:srgbClr val="0000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177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5450" y="818720"/>
            <a:ext cx="4171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srgbClr val="FFFFFF"/>
                </a:solidFill>
                <a:latin typeface="DFKai-SB" pitchFamily="65" charset="-120"/>
                <a:ea typeface="DFKai-SB" pitchFamily="65" charset="-120"/>
              </a:rPr>
              <a:t>創世記四章</a:t>
            </a:r>
            <a:r>
              <a:rPr lang="en-US" altLang="zh-TW" sz="2400" b="1" dirty="0">
                <a:solidFill>
                  <a:srgbClr val="FFFFFF"/>
                </a:solidFill>
                <a:latin typeface="DFKai-SB" pitchFamily="65" charset="-120"/>
                <a:ea typeface="DFKai-SB" pitchFamily="65" charset="-120"/>
              </a:rPr>
              <a:t>1-9</a:t>
            </a:r>
            <a:r>
              <a:rPr lang="zh-TW" altLang="en-US" sz="2400" b="1" dirty="0">
                <a:solidFill>
                  <a:srgbClr val="FFFFFF"/>
                </a:solidFill>
                <a:latin typeface="DFKai-SB" pitchFamily="65" charset="-120"/>
                <a:ea typeface="DFKai-SB" pitchFamily="65" charset="-120"/>
              </a:rPr>
              <a:t>節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4886" y="1257301"/>
            <a:ext cx="8741664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fontAlgn="base" hangingPunct="0">
              <a:lnSpc>
                <a:spcPts val="487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450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4:1 </a:t>
            </a:r>
            <a:r>
              <a:rPr lang="zh-TW" altLang="en-US" sz="450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有一日，那人和他妻子夏娃同房，夏娃就懷孕，生了該隱（就是得的意思），便說：「耶和華使我得了一個男子。」</a:t>
            </a:r>
          </a:p>
          <a:p>
            <a:pPr defTabSz="685800" eaLnBrk="0" fontAlgn="base" hangingPunct="0">
              <a:lnSpc>
                <a:spcPts val="487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450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4:2 </a:t>
            </a:r>
            <a:r>
              <a:rPr lang="zh-TW" altLang="en-US" sz="450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又生了該隱的兄弟亞伯。亞伯是牧羊的；該隱是種地的。</a:t>
            </a:r>
          </a:p>
        </p:txBody>
      </p:sp>
    </p:spTree>
    <p:extLst>
      <p:ext uri="{BB962C8B-B14F-4D97-AF65-F5344CB8AC3E}">
        <p14:creationId xmlns:p14="http://schemas.microsoft.com/office/powerpoint/2010/main" val="276575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5450" y="818720"/>
            <a:ext cx="4171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srgbClr val="FFFFFF"/>
                </a:solidFill>
                <a:latin typeface="DFKai-SB" pitchFamily="65" charset="-120"/>
                <a:ea typeface="DFKai-SB" pitchFamily="65" charset="-120"/>
              </a:rPr>
              <a:t>創世記四章</a:t>
            </a:r>
            <a:r>
              <a:rPr lang="en-US" altLang="zh-TW" sz="2400" b="1" dirty="0">
                <a:solidFill>
                  <a:srgbClr val="FFFFFF"/>
                </a:solidFill>
                <a:latin typeface="DFKai-SB" pitchFamily="65" charset="-120"/>
                <a:ea typeface="DFKai-SB" pitchFamily="65" charset="-120"/>
              </a:rPr>
              <a:t>1-9</a:t>
            </a:r>
            <a:r>
              <a:rPr lang="zh-TW" altLang="en-US" sz="2400" b="1" dirty="0">
                <a:solidFill>
                  <a:srgbClr val="FFFFFF"/>
                </a:solidFill>
                <a:latin typeface="DFKai-SB" pitchFamily="65" charset="-120"/>
                <a:ea typeface="DFKai-SB" pitchFamily="65" charset="-120"/>
              </a:rPr>
              <a:t>節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4886" y="1257301"/>
            <a:ext cx="8741664" cy="4490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fontAlgn="base" hangingPunct="0">
              <a:lnSpc>
                <a:spcPts val="487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450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4:3 </a:t>
            </a:r>
            <a:r>
              <a:rPr lang="zh-TW" altLang="en-US" sz="450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有一日，該隱拿地裏的出產為供物獻給耶和華；</a:t>
            </a:r>
          </a:p>
          <a:p>
            <a:pPr defTabSz="685800" eaLnBrk="0" fontAlgn="base" hangingPunct="0">
              <a:lnSpc>
                <a:spcPts val="487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450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4:4 </a:t>
            </a:r>
            <a:r>
              <a:rPr lang="zh-TW" altLang="en-US" sz="450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亞伯也將他羊群中頭生的和羊的脂油獻上。耶和華看中了亞伯和他的供物，</a:t>
            </a:r>
          </a:p>
          <a:p>
            <a:pPr defTabSz="685800" eaLnBrk="0" fontAlgn="base" hangingPunct="0">
              <a:lnSpc>
                <a:spcPts val="487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450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4:5 </a:t>
            </a:r>
            <a:r>
              <a:rPr lang="zh-TW" altLang="en-US" sz="450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只是看不中該隱和他的供物。該隱就大大地發怒，變了臉色。</a:t>
            </a:r>
          </a:p>
        </p:txBody>
      </p:sp>
    </p:spTree>
    <p:extLst>
      <p:ext uri="{BB962C8B-B14F-4D97-AF65-F5344CB8AC3E}">
        <p14:creationId xmlns:p14="http://schemas.microsoft.com/office/powerpoint/2010/main" val="1933079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5450" y="818720"/>
            <a:ext cx="4171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srgbClr val="FFFFFF"/>
                </a:solidFill>
                <a:latin typeface="DFKai-SB" pitchFamily="65" charset="-120"/>
                <a:ea typeface="DFKai-SB" pitchFamily="65" charset="-120"/>
              </a:rPr>
              <a:t>創世記四章</a:t>
            </a:r>
            <a:r>
              <a:rPr lang="en-US" altLang="zh-TW" sz="2400" b="1" dirty="0">
                <a:solidFill>
                  <a:srgbClr val="FFFFFF"/>
                </a:solidFill>
                <a:latin typeface="DFKai-SB" pitchFamily="65" charset="-120"/>
                <a:ea typeface="DFKai-SB" pitchFamily="65" charset="-120"/>
              </a:rPr>
              <a:t>1-9</a:t>
            </a:r>
            <a:r>
              <a:rPr lang="zh-TW" altLang="en-US" sz="2400" b="1" dirty="0">
                <a:solidFill>
                  <a:srgbClr val="FFFFFF"/>
                </a:solidFill>
                <a:latin typeface="DFKai-SB" pitchFamily="65" charset="-120"/>
                <a:ea typeface="DFKai-SB" pitchFamily="65" charset="-120"/>
              </a:rPr>
              <a:t>節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4886" y="1257302"/>
            <a:ext cx="8741664" cy="3234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fontAlgn="base" hangingPunct="0">
              <a:lnSpc>
                <a:spcPts val="487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450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4:6 </a:t>
            </a:r>
            <a:r>
              <a:rPr lang="zh-TW" altLang="en-US" sz="450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耶和華對該隱說：「你為甚麼發怒呢？你為甚麼變了臉色呢？</a:t>
            </a:r>
          </a:p>
          <a:p>
            <a:pPr defTabSz="685800" eaLnBrk="0" fontAlgn="base" hangingPunct="0">
              <a:lnSpc>
                <a:spcPts val="487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450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4:7 </a:t>
            </a:r>
            <a:r>
              <a:rPr lang="zh-TW" altLang="en-US" sz="450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你若行得好，豈不蒙悅納？你若行得不好，罪就伏在門前。它必戀慕你，你卻要制伏它。」</a:t>
            </a:r>
          </a:p>
        </p:txBody>
      </p:sp>
    </p:spTree>
    <p:extLst>
      <p:ext uri="{BB962C8B-B14F-4D97-AF65-F5344CB8AC3E}">
        <p14:creationId xmlns:p14="http://schemas.microsoft.com/office/powerpoint/2010/main" val="7972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5450" y="818720"/>
            <a:ext cx="4171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srgbClr val="FFFFFF"/>
                </a:solidFill>
                <a:latin typeface="DFKai-SB" pitchFamily="65" charset="-120"/>
                <a:ea typeface="DFKai-SB" pitchFamily="65" charset="-120"/>
              </a:rPr>
              <a:t>創世記四章</a:t>
            </a:r>
            <a:r>
              <a:rPr lang="en-US" altLang="zh-TW" sz="2400" b="1" dirty="0">
                <a:solidFill>
                  <a:srgbClr val="FFFFFF"/>
                </a:solidFill>
                <a:latin typeface="DFKai-SB" pitchFamily="65" charset="-120"/>
                <a:ea typeface="DFKai-SB" pitchFamily="65" charset="-120"/>
              </a:rPr>
              <a:t>1-9</a:t>
            </a:r>
            <a:r>
              <a:rPr lang="zh-TW" altLang="en-US" sz="2400" b="1" dirty="0">
                <a:solidFill>
                  <a:srgbClr val="FFFFFF"/>
                </a:solidFill>
                <a:latin typeface="DFKai-SB" pitchFamily="65" charset="-120"/>
                <a:ea typeface="DFKai-SB" pitchFamily="65" charset="-120"/>
              </a:rPr>
              <a:t>節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4886" y="1257301"/>
            <a:ext cx="8741664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fontAlgn="base" hangingPunct="0">
              <a:lnSpc>
                <a:spcPts val="487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450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4:8 </a:t>
            </a:r>
            <a:r>
              <a:rPr lang="zh-TW" altLang="en-US" sz="450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該隱與他兄弟亞伯說話；二人正在田間。該隱起來打他兄弟亞伯，把他殺了。</a:t>
            </a:r>
          </a:p>
          <a:p>
            <a:pPr defTabSz="685800" eaLnBrk="0" fontAlgn="base" hangingPunct="0">
              <a:lnSpc>
                <a:spcPts val="487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450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4:9 </a:t>
            </a:r>
            <a:r>
              <a:rPr lang="zh-TW" altLang="en-US" sz="450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耶和華對該隱說：「你兄弟亞伯在哪裏？」他說：「我不知道！我豈是看守我兄弟的嗎？」</a:t>
            </a:r>
          </a:p>
        </p:txBody>
      </p:sp>
    </p:spTree>
    <p:extLst>
      <p:ext uri="{BB962C8B-B14F-4D97-AF65-F5344CB8AC3E}">
        <p14:creationId xmlns:p14="http://schemas.microsoft.com/office/powerpoint/2010/main" val="914222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4886" y="1257300"/>
            <a:ext cx="8741664" cy="511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fontAlgn="base" hangingPunct="0">
              <a:lnSpc>
                <a:spcPts val="4875"/>
              </a:lnSpc>
              <a:spcBef>
                <a:spcPct val="0"/>
              </a:spcBef>
              <a:spcAft>
                <a:spcPct val="0"/>
              </a:spcAft>
            </a:pPr>
            <a:endParaRPr lang="en-US" altLang="zh-TW" sz="4500" b="1" spc="-113" dirty="0">
              <a:solidFill>
                <a:srgbClr val="000000"/>
              </a:solidFill>
              <a:latin typeface="DFKai-SB" pitchFamily="65" charset="-120"/>
              <a:ea typeface="DFKai-SB" pitchFamily="65" charset="-120"/>
            </a:endParaRPr>
          </a:p>
          <a:p>
            <a:pPr defTabSz="685800" eaLnBrk="0" fontAlgn="base" hangingPunct="0">
              <a:lnSpc>
                <a:spcPts val="4875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495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「誰是我的母親？誰是我的弟兄？就伸手指著門徒說：看哪，我的母親，我的弟兄。凡遵行我天父旨意的人，就是我的弟兄、姐妹和母親了。」</a:t>
            </a:r>
            <a:endParaRPr lang="en-US" altLang="zh-TW" sz="4950" b="1" spc="-113" dirty="0">
              <a:solidFill>
                <a:srgbClr val="000000"/>
              </a:solidFill>
              <a:latin typeface="DFKai-SB" pitchFamily="65" charset="-120"/>
              <a:ea typeface="DFKai-SB" pitchFamily="65" charset="-120"/>
            </a:endParaRPr>
          </a:p>
          <a:p>
            <a:pPr defTabSz="685800" eaLnBrk="0" fontAlgn="base" hangingPunct="0">
              <a:lnSpc>
                <a:spcPts val="487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495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             </a:t>
            </a:r>
            <a:r>
              <a:rPr lang="zh-TW" altLang="en-US" sz="495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（太</a:t>
            </a:r>
            <a:r>
              <a:rPr lang="en-US" altLang="zh-TW" sz="495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12:48-50</a:t>
            </a:r>
            <a:r>
              <a:rPr lang="zh-TW" altLang="en-US" sz="4950" b="1" spc="-113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）</a:t>
            </a:r>
          </a:p>
          <a:p>
            <a:pPr defTabSz="685800" eaLnBrk="0" fontAlgn="base" hangingPunct="0">
              <a:lnSpc>
                <a:spcPts val="4875"/>
              </a:lnSpc>
              <a:spcBef>
                <a:spcPct val="0"/>
              </a:spcBef>
              <a:spcAft>
                <a:spcPct val="0"/>
              </a:spcAft>
            </a:pPr>
            <a:endParaRPr lang="zh-TW" altLang="en-US" sz="4950" b="1" spc="-113" dirty="0">
              <a:solidFill>
                <a:srgbClr val="0000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9750" y="857250"/>
            <a:ext cx="248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馬太福音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12</a:t>
            </a:r>
            <a:r>
              <a:rPr lang="zh-TW" altLang="en-US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章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:48-50</a:t>
            </a:r>
            <a:r>
              <a:rPr lang="zh-TW" altLang="en-US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節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5972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657856" y="1314450"/>
            <a:ext cx="6858000" cy="21854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anchor="ctr" anchorCtr="1" compatLnSpc="0"/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u="sng" kern="0" dirty="0">
                <a:solidFill>
                  <a:srgbClr val="000000">
                    <a:lumMod val="95000"/>
                  </a:srgbClr>
                </a:solidFill>
                <a:latin typeface="Algerian" pitchFamily="82" charset="0"/>
                <a:ea typeface="KaiTi" pitchFamily="49"/>
                <a:cs typeface="TSC UKai M TT" pitchFamily="49"/>
              </a:rPr>
              <a:t>Messages</a:t>
            </a:r>
          </a:p>
        </p:txBody>
      </p:sp>
      <p:sp>
        <p:nvSpPr>
          <p:cNvPr id="3" name="Freeform 2"/>
          <p:cNvSpPr/>
          <p:nvPr/>
        </p:nvSpPr>
        <p:spPr>
          <a:xfrm>
            <a:off x="2457831" y="3086101"/>
            <a:ext cx="7258050" cy="172133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67503" tIns="35099" rIns="67503" bIns="35099" compatLnSpc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5400" b="1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你的兄弟在哪裡？</a:t>
            </a:r>
            <a:endParaRPr lang="en-US" altLang="zh-TW" sz="5400" b="1" dirty="0">
              <a:solidFill>
                <a:srgbClr val="000000"/>
              </a:solidFill>
              <a:latin typeface="DFKai-SB" pitchFamily="65" charset="-120"/>
              <a:ea typeface="DFKai-SB" pitchFamily="65" charset="-12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500" b="1" kern="0" dirty="0">
                <a:solidFill>
                  <a:srgbClr val="000000">
                    <a:lumMod val="95000"/>
                  </a:srgbClr>
                </a:solidFill>
                <a:latin typeface="Arial Narrow" panose="020B0606020202030204" pitchFamily="34" charset="0"/>
                <a:ea typeface="DFKai-SB" pitchFamily="65" charset="-120"/>
                <a:cs typeface="Arial" pitchFamily="34" charset="0"/>
              </a:rPr>
              <a:t>蔡尚男牧師</a:t>
            </a:r>
            <a:endParaRPr lang="en-US" sz="4500" b="1" kern="0" dirty="0">
              <a:solidFill>
                <a:srgbClr val="000000">
                  <a:lumMod val="95000"/>
                </a:srgbClr>
              </a:solidFill>
              <a:latin typeface="Arial Narrow" panose="020B0606020202030204" pitchFamily="34" charset="0"/>
              <a:ea typeface="DFKai-SB" pitchFamily="65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89164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4150" y="1231210"/>
            <a:ext cx="6686550" cy="443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3_預設簡報設計">
  <a:themeElements>
    <a:clrScheme name="預設簡報設計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2021404" algn="ctr" rotWithShape="0">
            <a:srgbClr val="000000"/>
          </a:outerShdw>
        </a:effectLst>
      </a:spPr>
      <a:bodyPr vert="horz" wrap="square" lIns="91430" tIns="45715" rIns="91430" bIns="45715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395538" algn="l"/>
          </a:tabLst>
          <a:defRPr kumimoji="1" lang="zh-TW" altLang="en-US" sz="6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全真楷書" pitchFamily="49" charset="-120"/>
            <a:ea typeface="全真楷書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2021404" algn="ctr" rotWithShape="0">
            <a:srgbClr val="000000"/>
          </a:outerShdw>
        </a:effectLst>
      </a:spPr>
      <a:bodyPr vert="horz" wrap="square" lIns="91430" tIns="45715" rIns="91430" bIns="45715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395538" algn="l"/>
          </a:tabLst>
          <a:defRPr kumimoji="1" lang="zh-TW" altLang="en-US" sz="6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全真楷書" pitchFamily="49" charset="-120"/>
            <a:ea typeface="全真楷書" pitchFamily="49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847</Words>
  <Application>Microsoft Office PowerPoint</Application>
  <PresentationFormat>Widescreen</PresentationFormat>
  <Paragraphs>49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DFKai-SB</vt:lpstr>
      <vt:lpstr>KaiTi</vt:lpstr>
      <vt:lpstr>ＭＳ Ｐゴシック</vt:lpstr>
      <vt:lpstr>PMingLiU</vt:lpstr>
      <vt:lpstr>PMingLiU</vt:lpstr>
      <vt:lpstr>TSC FHei M5 TT</vt:lpstr>
      <vt:lpstr>TSC UKai M TT</vt:lpstr>
      <vt:lpstr>全真楷書</vt:lpstr>
      <vt:lpstr>Algerian</vt:lpstr>
      <vt:lpstr>Arial</vt:lpstr>
      <vt:lpstr>Arial Narrow</vt:lpstr>
      <vt:lpstr>Calibri</vt:lpstr>
      <vt:lpstr>Times New Roman</vt:lpstr>
      <vt:lpstr>3_預設簡報設計</vt:lpstr>
      <vt:lpstr>5_Custom Design</vt:lpstr>
      <vt:lpstr>你的兄弟在哪裡？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你的兄弟在哪裡？ </dc:title>
  <dc:creator>FPCOC</dc:creator>
  <cp:lastModifiedBy>FPCOC</cp:lastModifiedBy>
  <cp:revision>1</cp:revision>
  <dcterms:created xsi:type="dcterms:W3CDTF">2018-10-02T05:12:42Z</dcterms:created>
  <dcterms:modified xsi:type="dcterms:W3CDTF">2018-10-02T05:14:05Z</dcterms:modified>
</cp:coreProperties>
</file>