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1" r:id="rId4"/>
    <p:sldId id="259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FF125-F87B-4A4E-853E-6BB36D696EC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2870B-EFA4-46AB-B9BC-DEFF34D4C8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D808A-02E4-49B1-AE70-A7F2373DD426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773D-0100-40AA-BACA-D12B43CE0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Image result for group looking 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95177" y="564921"/>
            <a:ext cx="61093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6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  <a:cs typeface="Calibri" pitchFamily="34" charset="0"/>
              </a:rPr>
              <a:t>給世人看什麼？</a:t>
            </a:r>
            <a:endParaRPr kumimoji="0" lang="zh-TW" altLang="en-US" sz="6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Noto Sans CJK TC Black" pitchFamily="34" charset="-128"/>
              <a:ea typeface="Noto Sans CJK TC Black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æ²æ£è³ï¼1960å¹´ä»£å¤§ç¾å¨æ¨çè¡ï¼è¨ææ­å»ºçèå°ä¸æç¬ææ èå¤§å¤§å°å°çè§ç¾ã"/>
          <p:cNvPicPr>
            <a:picLocks noChangeAspect="1" noChangeArrowheads="1"/>
          </p:cNvPicPr>
          <p:nvPr/>
        </p:nvPicPr>
        <p:blipFill>
          <a:blip r:embed="rId2" cstate="print"/>
          <a:srcRect l="5912" t="3866" r="5708" b="4644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85800"/>
            <a:ext cx="63914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吃肉吃三層，看戲看</a:t>
            </a:r>
            <a:r>
              <a:rPr lang="zh-TW" altLang="en-US" sz="44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亂彈</a:t>
            </a:r>
            <a:endParaRPr lang="en-US" altLang="en-US" sz="4400" dirty="0">
              <a:solidFill>
                <a:srgbClr val="FF0000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912441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布袋戲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上棚重講古；</a:t>
            </a:r>
            <a:r>
              <a:rPr lang="zh-TW" altLang="en-US" sz="44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高甲戲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上棚挵破鼓</a:t>
            </a:r>
            <a:endParaRPr lang="en-US" alt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878" y="3817441"/>
            <a:ext cx="46987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傀儡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馬，免食會走</a:t>
            </a:r>
            <a:endParaRPr lang="en-US" alt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036641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我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們成了</a:t>
            </a:r>
            <a:r>
              <a:rPr lang="zh-TW" altLang="en-US" sz="44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一臺戲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，獻給世人和天使觀看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。（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歌林多前書</a:t>
            </a:r>
            <a:r>
              <a:rPr lang="en-US" altLang="en-US" sz="4400" dirty="0">
                <a:latin typeface="Noto Sans CJK TC Medium" pitchFamily="34" charset="-128"/>
                <a:ea typeface="Noto Sans CJK TC Medium" pitchFamily="34" charset="-128"/>
              </a:rPr>
              <a:t>4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：</a:t>
            </a:r>
            <a:r>
              <a:rPr lang="en-US" altLang="en-US" sz="4400" dirty="0">
                <a:latin typeface="Noto Sans CJK TC Medium" pitchFamily="34" charset="-128"/>
                <a:ea typeface="Noto Sans CJK TC Medium" pitchFamily="34" charset="-128"/>
              </a:rPr>
              <a:t>9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alt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pic>
        <p:nvPicPr>
          <p:cNvPr id="18434" name="Picture 2" descr="Image result for é«ç²æ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908960"/>
            <a:ext cx="2667000" cy="1870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ocbf.ca/2012/sites/default/files/img/devotion/092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2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"/>
            <a:ext cx="5410200" cy="30394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 l="12810"/>
          <a:stretch>
            <a:fillRect/>
          </a:stretch>
        </p:blipFill>
        <p:spPr bwMode="auto">
          <a:xfrm>
            <a:off x="4800600" y="3352800"/>
            <a:ext cx="3810000" cy="3350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6" descr="Related image"/>
          <p:cNvPicPr>
            <a:picLocks noChangeAspect="1" noChangeArrowheads="1"/>
          </p:cNvPicPr>
          <p:nvPr/>
        </p:nvPicPr>
        <p:blipFill>
          <a:blip r:embed="rId4" cstate="print"/>
          <a:srcRect l="18658" r="5573"/>
          <a:stretch>
            <a:fillRect/>
          </a:stretch>
        </p:blipFill>
        <p:spPr bwMode="auto">
          <a:xfrm>
            <a:off x="609600" y="3352800"/>
            <a:ext cx="3810000" cy="3350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77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aseline="30000" dirty="0">
                <a:latin typeface="Noto Sans CJK TC Medium" pitchFamily="34" charset="-128"/>
                <a:ea typeface="Noto Sans CJK TC Medium" pitchFamily="34" charset="-128"/>
              </a:rPr>
              <a:t>13</a:t>
            </a:r>
            <a:r>
              <a:rPr lang="en-US" sz="4000" dirty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直到如今，人還把我們看做世界上的</a:t>
            </a:r>
            <a:r>
              <a:rPr lang="zh-TW" altLang="en-US" sz="40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汙穢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，萬物中的</a:t>
            </a:r>
            <a:r>
              <a:rPr lang="zh-TW" altLang="en-US" sz="40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渣</a:t>
            </a:r>
            <a:r>
              <a:rPr lang="zh-TW" altLang="en-US" sz="4000" dirty="0" smtClean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滓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438400"/>
            <a:ext cx="7848600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aseline="30000" dirty="0">
                <a:latin typeface="Noto Sans CJK TC Medium" pitchFamily="34" charset="-128"/>
                <a:ea typeface="Noto Sans CJK TC Medium" pitchFamily="34" charset="-128"/>
              </a:rPr>
              <a:t> 11 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直到如今，我們還是又飢又渴，又赤身露體，又挨打，又沒有一定的住處，</a:t>
            </a:r>
            <a:r>
              <a:rPr lang="en-US" sz="4000" baseline="30000" dirty="0">
                <a:latin typeface="Noto Sans CJK TC Medium" pitchFamily="34" charset="-128"/>
                <a:ea typeface="Noto Sans CJK TC Medium" pitchFamily="34" charset="-128"/>
              </a:rPr>
              <a:t> 12</a:t>
            </a:r>
            <a:r>
              <a:rPr lang="en-US" sz="4000" dirty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並且勞苦，親手做工。被人咒罵，我們就祝福；被人逼迫，我們就忍受；</a:t>
            </a:r>
            <a:r>
              <a:rPr lang="en-US" sz="4000" baseline="30000" dirty="0">
                <a:latin typeface="Noto Sans CJK TC Medium" pitchFamily="34" charset="-128"/>
                <a:ea typeface="Noto Sans CJK TC Medium" pitchFamily="34" charset="-128"/>
              </a:rPr>
              <a:t> 13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被人毀謗，我們就善勸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。（林前</a:t>
            </a:r>
            <a:r>
              <a:rPr lang="en-US" altLang="zh-TW" sz="4000" dirty="0" smtClean="0">
                <a:latin typeface="Noto Sans CJK TC Medium" pitchFamily="34" charset="-128"/>
                <a:ea typeface="Noto Sans CJK TC Medium" pitchFamily="34" charset="-128"/>
              </a:rPr>
              <a:t>4:11-13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age result for å­«è¶æ©æç§ç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191000" cy="5718970"/>
          </a:xfrm>
          <a:prstGeom prst="rect">
            <a:avLst/>
          </a:prstGeom>
          <a:noFill/>
        </p:spPr>
      </p:pic>
      <p:pic>
        <p:nvPicPr>
          <p:cNvPr id="6150" name="Picture 6" descr="Image result for å­«è¶æ©æç§ç"/>
          <p:cNvPicPr>
            <a:picLocks noChangeAspect="1" noChangeArrowheads="1"/>
          </p:cNvPicPr>
          <p:nvPr/>
        </p:nvPicPr>
        <p:blipFill>
          <a:blip r:embed="rId3" cstate="print"/>
          <a:srcRect l="28130" r="29919"/>
          <a:stretch>
            <a:fillRect/>
          </a:stretch>
        </p:blipFill>
        <p:spPr bwMode="auto">
          <a:xfrm>
            <a:off x="4648200" y="152400"/>
            <a:ext cx="4181708" cy="5715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352800" y="5943600"/>
            <a:ext cx="2351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孫越 弟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兄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8494633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5400" dirty="0">
                <a:latin typeface="Noto Sans CJK TC Medium" pitchFamily="34" charset="-128"/>
                <a:ea typeface="Noto Sans CJK TC Medium" pitchFamily="34" charset="-128"/>
              </a:rPr>
              <a:t>舞台上搬戲，舞台下搬人生</a:t>
            </a:r>
            <a:endParaRPr lang="en-US" sz="5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514600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我</a:t>
            </a:r>
            <a:r>
              <a:rPr lang="zh-TW" altLang="en-US" sz="5400" dirty="0" smtClean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們給</a:t>
            </a:r>
            <a:r>
              <a:rPr lang="zh-TW" altLang="en-US" sz="54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世人</a:t>
            </a:r>
            <a:r>
              <a:rPr lang="zh-TW" altLang="en-US" sz="5400" dirty="0" smtClean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看什</a:t>
            </a:r>
            <a:r>
              <a:rPr lang="zh-TW" altLang="en-US" sz="54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麼？</a:t>
            </a:r>
            <a:endParaRPr lang="en-US" sz="5400" dirty="0">
              <a:solidFill>
                <a:srgbClr val="FF0000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6576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看到基督徒</a:t>
            </a:r>
            <a:r>
              <a:rPr lang="en-US" altLang="zh-TW" sz="4000" dirty="0" smtClean="0">
                <a:latin typeface="Noto Sans CJK TC Medium" pitchFamily="34" charset="-128"/>
                <a:ea typeface="Noto Sans CJK TC Medium" pitchFamily="34" charset="-128"/>
              </a:rPr>
              <a:t>……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仁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愛、喜樂、和平、忍耐、恩慈、良善、信實、溫柔、節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制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、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謙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卑、順服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、忍耐、為主犧</a:t>
            </a:r>
            <a:r>
              <a:rPr lang="zh-TW" altLang="en-US" sz="4000" dirty="0">
                <a:latin typeface="Noto Sans CJK TC Medium" pitchFamily="34" charset="-128"/>
                <a:ea typeface="Noto Sans CJK TC Medium" pitchFamily="34" charset="-128"/>
              </a:rPr>
              <a:t>牲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的生命和品德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148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2</cp:revision>
  <dcterms:created xsi:type="dcterms:W3CDTF">2018-10-07T01:42:17Z</dcterms:created>
  <dcterms:modified xsi:type="dcterms:W3CDTF">2018-10-07T07:00:49Z</dcterms:modified>
</cp:coreProperties>
</file>