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61" r:id="rId4"/>
    <p:sldId id="259" r:id="rId5"/>
    <p:sldId id="262" r:id="rId6"/>
    <p:sldId id="263" r:id="rId7"/>
    <p:sldId id="258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FF125-F87B-4A4E-853E-6BB36D696ECC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2870B-EFA4-46AB-B9BC-DEFF34D4C8A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D808A-02E4-49B1-AE70-A7F2373DD426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773D-0100-40AA-BACA-D12B43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D808A-02E4-49B1-AE70-A7F2373DD426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773D-0100-40AA-BACA-D12B43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D808A-02E4-49B1-AE70-A7F2373DD426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773D-0100-40AA-BACA-D12B43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D808A-02E4-49B1-AE70-A7F2373DD426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773D-0100-40AA-BACA-D12B43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D808A-02E4-49B1-AE70-A7F2373DD426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773D-0100-40AA-BACA-D12B43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D808A-02E4-49B1-AE70-A7F2373DD426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773D-0100-40AA-BACA-D12B43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D808A-02E4-49B1-AE70-A7F2373DD426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773D-0100-40AA-BACA-D12B43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D808A-02E4-49B1-AE70-A7F2373DD426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773D-0100-40AA-BACA-D12B43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D808A-02E4-49B1-AE70-A7F2373DD426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773D-0100-40AA-BACA-D12B43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D808A-02E4-49B1-AE70-A7F2373DD426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773D-0100-40AA-BACA-D12B43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D808A-02E4-49B1-AE70-A7F2373DD426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773D-0100-40AA-BACA-D12B43CE0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D808A-02E4-49B1-AE70-A7F2373DD426}" type="datetimeFigureOut">
              <a:rPr lang="en-US" smtClean="0"/>
              <a:t>10/6/2018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4773D-0100-40AA-BACA-D12B43CE01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Image result for group looking u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695177" y="564921"/>
            <a:ext cx="610936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66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latin typeface="Noto Sans CJK TC Black" pitchFamily="34" charset="-128"/>
                <a:ea typeface="Noto Sans CJK TC Black" pitchFamily="34" charset="-128"/>
                <a:cs typeface="Calibri" pitchFamily="34" charset="0"/>
              </a:rPr>
              <a:t>給世人看什麼？</a:t>
            </a:r>
            <a:endParaRPr kumimoji="0" lang="zh-TW" altLang="en-US" sz="66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latin typeface="Noto Sans CJK TC Black" pitchFamily="34" charset="-128"/>
              <a:ea typeface="Noto Sans CJK TC Black" pitchFamily="34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æ²æ£è³ï¼1960å¹´ä»£å¤§ç¾å¨æ¨çè¡ï¼è¨ææ­å»ºçèå°ä¸æç¬ææ èå¤§å¤§å°å°çè§ç¾ã"/>
          <p:cNvPicPr>
            <a:picLocks noChangeAspect="1" noChangeArrowheads="1"/>
          </p:cNvPicPr>
          <p:nvPr/>
        </p:nvPicPr>
        <p:blipFill>
          <a:blip r:embed="rId2" cstate="print"/>
          <a:srcRect l="5912" t="3866" r="5708" b="4644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685800"/>
            <a:ext cx="639149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吃肉吃三層，看戲看</a:t>
            </a:r>
            <a:r>
              <a:rPr lang="zh-TW" altLang="en-US" sz="4400" dirty="0">
                <a:solidFill>
                  <a:srgbClr val="FF0000"/>
                </a:solidFill>
                <a:latin typeface="Noto Sans CJK TC Medium" pitchFamily="34" charset="-128"/>
                <a:ea typeface="Noto Sans CJK TC Medium" pitchFamily="34" charset="-128"/>
              </a:rPr>
              <a:t>亂彈</a:t>
            </a:r>
            <a:endParaRPr lang="en-US" altLang="en-US" sz="4400" dirty="0">
              <a:solidFill>
                <a:srgbClr val="FF0000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912441"/>
            <a:ext cx="80772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>
                <a:solidFill>
                  <a:srgbClr val="FF0000"/>
                </a:solidFill>
                <a:latin typeface="Noto Sans CJK TC Medium" pitchFamily="34" charset="-128"/>
                <a:ea typeface="Noto Sans CJK TC Medium" pitchFamily="34" charset="-128"/>
              </a:rPr>
              <a:t>布袋戲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上棚重講古；</a:t>
            </a:r>
            <a:r>
              <a:rPr lang="zh-TW" altLang="en-US" sz="4400" dirty="0">
                <a:solidFill>
                  <a:srgbClr val="FF0000"/>
                </a:solidFill>
                <a:latin typeface="Noto Sans CJK TC Medium" pitchFamily="34" charset="-128"/>
                <a:ea typeface="Noto Sans CJK TC Medium" pitchFamily="34" charset="-128"/>
              </a:rPr>
              <a:t>高甲戲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上棚挵破鼓</a:t>
            </a:r>
            <a:endParaRPr lang="en-US" altLang="en-US" sz="4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2878" y="3817441"/>
            <a:ext cx="469872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400" dirty="0">
                <a:solidFill>
                  <a:srgbClr val="FF0000"/>
                </a:solidFill>
                <a:latin typeface="Noto Sans CJK TC Medium" pitchFamily="34" charset="-128"/>
                <a:ea typeface="Noto Sans CJK TC Medium" pitchFamily="34" charset="-128"/>
              </a:rPr>
              <a:t>傀儡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馬，免食會走</a:t>
            </a:r>
            <a:endParaRPr lang="en-US" altLang="en-US" sz="4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5036641"/>
            <a:ext cx="82296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我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們成了</a:t>
            </a:r>
            <a:r>
              <a:rPr lang="zh-TW" altLang="en-US" sz="4400" dirty="0">
                <a:solidFill>
                  <a:srgbClr val="FF0000"/>
                </a:solidFill>
                <a:latin typeface="Noto Sans CJK TC Medium" pitchFamily="34" charset="-128"/>
                <a:ea typeface="Noto Sans CJK TC Medium" pitchFamily="34" charset="-128"/>
              </a:rPr>
              <a:t>一臺戲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，獻給世人和天使觀看</a:t>
            </a:r>
            <a:r>
              <a:rPr lang="zh-TW" altLang="en-US" sz="4400" dirty="0" smtClean="0">
                <a:latin typeface="Noto Sans CJK TC Medium" pitchFamily="34" charset="-128"/>
                <a:ea typeface="Noto Sans CJK TC Medium" pitchFamily="34" charset="-128"/>
              </a:rPr>
              <a:t>。（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歌林多前書</a:t>
            </a:r>
            <a:r>
              <a:rPr lang="en-US" altLang="en-US" sz="4400" dirty="0">
                <a:latin typeface="Noto Sans CJK TC Medium" pitchFamily="34" charset="-128"/>
                <a:ea typeface="Noto Sans CJK TC Medium" pitchFamily="34" charset="-128"/>
              </a:rPr>
              <a:t>4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：</a:t>
            </a:r>
            <a:r>
              <a:rPr lang="en-US" altLang="en-US" sz="4400" dirty="0">
                <a:latin typeface="Noto Sans CJK TC Medium" pitchFamily="34" charset="-128"/>
                <a:ea typeface="Noto Sans CJK TC Medium" pitchFamily="34" charset="-128"/>
              </a:rPr>
              <a:t>9</a:t>
            </a:r>
            <a:r>
              <a:rPr lang="zh-TW" altLang="en-US" sz="4400" dirty="0">
                <a:latin typeface="Noto Sans CJK TC Medium" pitchFamily="34" charset="-128"/>
                <a:ea typeface="Noto Sans CJK TC Medium" pitchFamily="34" charset="-128"/>
              </a:rPr>
              <a:t>）</a:t>
            </a:r>
            <a:endParaRPr lang="en-US" altLang="en-US" sz="4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pic>
        <p:nvPicPr>
          <p:cNvPr id="18434" name="Picture 2" descr="Image result for é«ç²æ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2908960"/>
            <a:ext cx="2667000" cy="18705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ocbf.ca/2012/sites/default/files/img/devotion/0924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8200"/>
            <a:ext cx="9144000" cy="5120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52400"/>
            <a:ext cx="5410200" cy="30394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4" descr="Related image"/>
          <p:cNvPicPr>
            <a:picLocks noChangeAspect="1" noChangeArrowheads="1"/>
          </p:cNvPicPr>
          <p:nvPr/>
        </p:nvPicPr>
        <p:blipFill>
          <a:blip r:embed="rId3" cstate="print"/>
          <a:srcRect l="12810"/>
          <a:stretch>
            <a:fillRect/>
          </a:stretch>
        </p:blipFill>
        <p:spPr bwMode="auto">
          <a:xfrm>
            <a:off x="4800600" y="3352800"/>
            <a:ext cx="3810000" cy="33501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6" descr="Related image"/>
          <p:cNvPicPr>
            <a:picLocks noChangeAspect="1" noChangeArrowheads="1"/>
          </p:cNvPicPr>
          <p:nvPr/>
        </p:nvPicPr>
        <p:blipFill>
          <a:blip r:embed="rId4" cstate="print"/>
          <a:srcRect l="18658" r="5573"/>
          <a:stretch>
            <a:fillRect/>
          </a:stretch>
        </p:blipFill>
        <p:spPr bwMode="auto">
          <a:xfrm>
            <a:off x="609600" y="3352800"/>
            <a:ext cx="3810000" cy="33501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609600"/>
            <a:ext cx="7772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aseline="30000" dirty="0">
                <a:latin typeface="Noto Sans CJK TC Medium" pitchFamily="34" charset="-128"/>
                <a:ea typeface="Noto Sans CJK TC Medium" pitchFamily="34" charset="-128"/>
              </a:rPr>
              <a:t>13</a:t>
            </a:r>
            <a:r>
              <a:rPr lang="en-US" sz="4000" dirty="0">
                <a:latin typeface="Noto Sans CJK TC Medium" pitchFamily="34" charset="-128"/>
                <a:ea typeface="Noto Sans CJK TC Medium" pitchFamily="34" charset="-128"/>
              </a:rPr>
              <a:t> </a:t>
            </a:r>
            <a:r>
              <a:rPr lang="zh-TW" altLang="en-US" sz="4000" dirty="0">
                <a:latin typeface="Noto Sans CJK TC Medium" pitchFamily="34" charset="-128"/>
                <a:ea typeface="Noto Sans CJK TC Medium" pitchFamily="34" charset="-128"/>
              </a:rPr>
              <a:t>直到如今，人還把我們看做世界上的</a:t>
            </a:r>
            <a:r>
              <a:rPr lang="zh-TW" altLang="en-US" sz="4000" dirty="0">
                <a:solidFill>
                  <a:srgbClr val="FF0000"/>
                </a:solidFill>
                <a:latin typeface="Noto Sans CJK TC Medium" pitchFamily="34" charset="-128"/>
                <a:ea typeface="Noto Sans CJK TC Medium" pitchFamily="34" charset="-128"/>
              </a:rPr>
              <a:t>汙穢</a:t>
            </a:r>
            <a:r>
              <a:rPr lang="zh-TW" altLang="en-US" sz="4000" dirty="0">
                <a:latin typeface="Noto Sans CJK TC Medium" pitchFamily="34" charset="-128"/>
                <a:ea typeface="Noto Sans CJK TC Medium" pitchFamily="34" charset="-128"/>
              </a:rPr>
              <a:t>，萬物中的</a:t>
            </a:r>
            <a:r>
              <a:rPr lang="zh-TW" altLang="en-US" sz="4000" dirty="0">
                <a:solidFill>
                  <a:srgbClr val="FF0000"/>
                </a:solidFill>
                <a:latin typeface="Noto Sans CJK TC Medium" pitchFamily="34" charset="-128"/>
                <a:ea typeface="Noto Sans CJK TC Medium" pitchFamily="34" charset="-128"/>
              </a:rPr>
              <a:t>渣</a:t>
            </a:r>
            <a:r>
              <a:rPr lang="zh-TW" altLang="en-US" sz="4000" dirty="0" smtClean="0">
                <a:solidFill>
                  <a:srgbClr val="FF0000"/>
                </a:solidFill>
                <a:latin typeface="Noto Sans CJK TC Medium" pitchFamily="34" charset="-128"/>
                <a:ea typeface="Noto Sans CJK TC Medium" pitchFamily="34" charset="-128"/>
              </a:rPr>
              <a:t>滓</a:t>
            </a:r>
            <a:r>
              <a:rPr lang="zh-TW" altLang="en-US" sz="4000" dirty="0">
                <a:latin typeface="Noto Sans CJK TC Medium" pitchFamily="34" charset="-128"/>
                <a:ea typeface="Noto Sans CJK TC Medium" pitchFamily="34" charset="-128"/>
              </a:rPr>
              <a:t>。</a:t>
            </a:r>
            <a:endParaRPr lang="en-US" sz="40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2438400"/>
            <a:ext cx="7848600" cy="37856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4000" baseline="30000" dirty="0">
                <a:latin typeface="Noto Sans CJK TC Medium" pitchFamily="34" charset="-128"/>
                <a:ea typeface="Noto Sans CJK TC Medium" pitchFamily="34" charset="-128"/>
              </a:rPr>
              <a:t> 11 </a:t>
            </a:r>
            <a:r>
              <a:rPr lang="zh-TW" altLang="en-US" sz="4000" dirty="0">
                <a:latin typeface="Noto Sans CJK TC Medium" pitchFamily="34" charset="-128"/>
                <a:ea typeface="Noto Sans CJK TC Medium" pitchFamily="34" charset="-128"/>
              </a:rPr>
              <a:t>直到如今，我們還是又飢又渴，又赤身露體，又挨打，又沒有一定的住處，</a:t>
            </a:r>
            <a:r>
              <a:rPr lang="en-US" sz="4000" baseline="30000" dirty="0">
                <a:latin typeface="Noto Sans CJK TC Medium" pitchFamily="34" charset="-128"/>
                <a:ea typeface="Noto Sans CJK TC Medium" pitchFamily="34" charset="-128"/>
              </a:rPr>
              <a:t> 12</a:t>
            </a:r>
            <a:r>
              <a:rPr lang="en-US" sz="4000" dirty="0">
                <a:latin typeface="Noto Sans CJK TC Medium" pitchFamily="34" charset="-128"/>
                <a:ea typeface="Noto Sans CJK TC Medium" pitchFamily="34" charset="-128"/>
              </a:rPr>
              <a:t> </a:t>
            </a:r>
            <a:r>
              <a:rPr lang="zh-TW" altLang="en-US" sz="4000" dirty="0">
                <a:latin typeface="Noto Sans CJK TC Medium" pitchFamily="34" charset="-128"/>
                <a:ea typeface="Noto Sans CJK TC Medium" pitchFamily="34" charset="-128"/>
              </a:rPr>
              <a:t>並且勞苦，親手做工。被人咒罵，我們就祝福；被人逼迫，我們就忍受；</a:t>
            </a:r>
            <a:r>
              <a:rPr lang="en-US" sz="4000" baseline="30000" dirty="0">
                <a:latin typeface="Noto Sans CJK TC Medium" pitchFamily="34" charset="-128"/>
                <a:ea typeface="Noto Sans CJK TC Medium" pitchFamily="34" charset="-128"/>
              </a:rPr>
              <a:t> 13</a:t>
            </a:r>
            <a:r>
              <a:rPr lang="zh-TW" altLang="en-US" sz="4000" dirty="0">
                <a:latin typeface="Noto Sans CJK TC Medium" pitchFamily="34" charset="-128"/>
                <a:ea typeface="Noto Sans CJK TC Medium" pitchFamily="34" charset="-128"/>
              </a:rPr>
              <a:t>被人毀謗，我們就善勸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。（林前</a:t>
            </a:r>
            <a:r>
              <a:rPr lang="en-US" altLang="zh-TW" sz="4000" dirty="0" smtClean="0">
                <a:latin typeface="Noto Sans CJK TC Medium" pitchFamily="34" charset="-128"/>
                <a:ea typeface="Noto Sans CJK TC Medium" pitchFamily="34" charset="-128"/>
              </a:rPr>
              <a:t>4:11-13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）</a:t>
            </a:r>
            <a:endParaRPr lang="en-US" sz="40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Image result for å­«è¶æ©æç§ç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4191000" cy="5718970"/>
          </a:xfrm>
          <a:prstGeom prst="rect">
            <a:avLst/>
          </a:prstGeom>
          <a:noFill/>
        </p:spPr>
      </p:pic>
      <p:pic>
        <p:nvPicPr>
          <p:cNvPr id="6150" name="Picture 6" descr="Image result for å­«è¶æ©æç§ç"/>
          <p:cNvPicPr>
            <a:picLocks noChangeAspect="1" noChangeArrowheads="1"/>
          </p:cNvPicPr>
          <p:nvPr/>
        </p:nvPicPr>
        <p:blipFill>
          <a:blip r:embed="rId3" cstate="print"/>
          <a:srcRect l="28130" r="29919"/>
          <a:stretch>
            <a:fillRect/>
          </a:stretch>
        </p:blipFill>
        <p:spPr bwMode="auto">
          <a:xfrm>
            <a:off x="4648200" y="152400"/>
            <a:ext cx="4181708" cy="5715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352800" y="5943600"/>
            <a:ext cx="23519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孫越 弟</a:t>
            </a:r>
            <a:r>
              <a:rPr lang="zh-TW" altLang="en-US" sz="4000" dirty="0">
                <a:latin typeface="Noto Sans CJK TC Medium" pitchFamily="34" charset="-128"/>
                <a:ea typeface="Noto Sans CJK TC Medium" pitchFamily="34" charset="-128"/>
              </a:rPr>
              <a:t>兄</a:t>
            </a:r>
            <a:endParaRPr lang="en-US" sz="40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990600"/>
            <a:ext cx="8494633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TW" altLang="en-US" sz="5400" dirty="0">
                <a:latin typeface="Noto Sans CJK TC Medium" pitchFamily="34" charset="-128"/>
                <a:ea typeface="Noto Sans CJK TC Medium" pitchFamily="34" charset="-128"/>
              </a:rPr>
              <a:t>舞台上搬戲，舞台下搬人生</a:t>
            </a:r>
            <a:endParaRPr lang="en-US" sz="54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47800" y="2514600"/>
            <a:ext cx="6417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5400" dirty="0">
                <a:solidFill>
                  <a:srgbClr val="FF0000"/>
                </a:solidFill>
                <a:latin typeface="Noto Sans CJK TC Medium" pitchFamily="34" charset="-128"/>
                <a:ea typeface="Noto Sans CJK TC Medium" pitchFamily="34" charset="-128"/>
              </a:rPr>
              <a:t>我</a:t>
            </a:r>
            <a:r>
              <a:rPr lang="zh-TW" altLang="en-US" sz="5400" dirty="0" smtClean="0">
                <a:solidFill>
                  <a:srgbClr val="FF0000"/>
                </a:solidFill>
                <a:latin typeface="Noto Sans CJK TC Medium" pitchFamily="34" charset="-128"/>
                <a:ea typeface="Noto Sans CJK TC Medium" pitchFamily="34" charset="-128"/>
              </a:rPr>
              <a:t>們給</a:t>
            </a:r>
            <a:r>
              <a:rPr lang="zh-TW" altLang="en-US" sz="5400" dirty="0">
                <a:solidFill>
                  <a:srgbClr val="FF0000"/>
                </a:solidFill>
                <a:latin typeface="Noto Sans CJK TC Medium" pitchFamily="34" charset="-128"/>
                <a:ea typeface="Noto Sans CJK TC Medium" pitchFamily="34" charset="-128"/>
              </a:rPr>
              <a:t>世人</a:t>
            </a:r>
            <a:r>
              <a:rPr lang="zh-TW" altLang="en-US" sz="5400" dirty="0" smtClean="0">
                <a:solidFill>
                  <a:srgbClr val="FF0000"/>
                </a:solidFill>
                <a:latin typeface="Noto Sans CJK TC Medium" pitchFamily="34" charset="-128"/>
                <a:ea typeface="Noto Sans CJK TC Medium" pitchFamily="34" charset="-128"/>
              </a:rPr>
              <a:t>看什</a:t>
            </a:r>
            <a:r>
              <a:rPr lang="zh-TW" altLang="en-US" sz="5400" dirty="0">
                <a:solidFill>
                  <a:srgbClr val="FF0000"/>
                </a:solidFill>
                <a:latin typeface="Noto Sans CJK TC Medium" pitchFamily="34" charset="-128"/>
                <a:ea typeface="Noto Sans CJK TC Medium" pitchFamily="34" charset="-128"/>
              </a:rPr>
              <a:t>麼？</a:t>
            </a:r>
            <a:endParaRPr lang="en-US" sz="5400" dirty="0">
              <a:solidFill>
                <a:srgbClr val="FF0000"/>
              </a:solidFill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3657600"/>
            <a:ext cx="7924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看到基督徒</a:t>
            </a:r>
            <a:r>
              <a:rPr lang="en-US" altLang="zh-TW" sz="4000" dirty="0" smtClean="0">
                <a:latin typeface="Noto Sans CJK TC Medium" pitchFamily="34" charset="-128"/>
                <a:ea typeface="Noto Sans CJK TC Medium" pitchFamily="34" charset="-128"/>
              </a:rPr>
              <a:t>……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仁</a:t>
            </a:r>
            <a:r>
              <a:rPr lang="zh-TW" altLang="en-US" sz="4000" dirty="0">
                <a:latin typeface="Noto Sans CJK TC Medium" pitchFamily="34" charset="-128"/>
                <a:ea typeface="Noto Sans CJK TC Medium" pitchFamily="34" charset="-128"/>
              </a:rPr>
              <a:t>愛、喜樂、和平、忍耐、恩慈、良善、信實、溫柔、節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制</a:t>
            </a:r>
            <a:r>
              <a:rPr lang="zh-TW" altLang="en-US" sz="4000" dirty="0">
                <a:latin typeface="Noto Sans CJK TC Medium" pitchFamily="34" charset="-128"/>
                <a:ea typeface="Noto Sans CJK TC Medium" pitchFamily="34" charset="-128"/>
              </a:rPr>
              <a:t>、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謙</a:t>
            </a:r>
            <a:r>
              <a:rPr lang="zh-TW" altLang="en-US" sz="4000" dirty="0">
                <a:latin typeface="Noto Sans CJK TC Medium" pitchFamily="34" charset="-128"/>
                <a:ea typeface="Noto Sans CJK TC Medium" pitchFamily="34" charset="-128"/>
              </a:rPr>
              <a:t>卑、順服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、忍耐、為主犧</a:t>
            </a:r>
            <a:r>
              <a:rPr lang="zh-TW" altLang="en-US" sz="4000" dirty="0">
                <a:latin typeface="Noto Sans CJK TC Medium" pitchFamily="34" charset="-128"/>
                <a:ea typeface="Noto Sans CJK TC Medium" pitchFamily="34" charset="-128"/>
              </a:rPr>
              <a:t>牲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的生命和品德</a:t>
            </a:r>
            <a:endParaRPr lang="en-US" sz="40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148</Words>
  <Application>Microsoft Office PowerPoint</Application>
  <PresentationFormat>On-screen Show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Chou</cp:lastModifiedBy>
  <cp:revision>2</cp:revision>
  <dcterms:created xsi:type="dcterms:W3CDTF">2018-10-07T01:42:17Z</dcterms:created>
  <dcterms:modified xsi:type="dcterms:W3CDTF">2018-10-07T07:00:49Z</dcterms:modified>
</cp:coreProperties>
</file>