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DE7EE-14E2-49B9-9BA2-9DD1C4AB1B06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7C947-C22A-4972-876F-ACBDEA962A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43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0" y="3276600"/>
            <a:ext cx="53142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8000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  <a:ea typeface="AR Heiti Bold Big5" pitchFamily="49" charset="-120"/>
                <a:cs typeface="Calibri" pitchFamily="34" charset="0"/>
              </a:rPr>
              <a:t>以感謝為祭</a:t>
            </a:r>
            <a:endParaRPr kumimoji="0" lang="zh-TW" altLang="en-US" sz="8000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43400" y="4648200"/>
            <a:ext cx="2800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>
                <a:solidFill>
                  <a:schemeClr val="bg1"/>
                </a:solidFill>
                <a:latin typeface="AR Heiti Bold Big5" pitchFamily="49" charset="-120"/>
                <a:ea typeface="AR Heiti Bold Big5" pitchFamily="49" charset="-120"/>
              </a:rPr>
              <a:t>詩篇</a:t>
            </a:r>
            <a:r>
              <a:rPr lang="en-US" sz="2400" dirty="0">
                <a:solidFill>
                  <a:schemeClr val="bg1"/>
                </a:solidFill>
                <a:latin typeface="AR Heiti Bold Big5" pitchFamily="49" charset="-120"/>
                <a:ea typeface="AR Heiti Bold Big5" pitchFamily="49" charset="-120"/>
              </a:rPr>
              <a:t>50:1-2, 12-15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å©æªäº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657600"/>
            <a:ext cx="7696200" cy="2662885"/>
          </a:xfrm>
          <a:prstGeom prst="rect">
            <a:avLst/>
          </a:prstGeom>
          <a:noFill/>
        </p:spPr>
      </p:pic>
      <p:pic>
        <p:nvPicPr>
          <p:cNvPr id="4100" name="Picture 4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457200"/>
            <a:ext cx="5953125" cy="30099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1</cp:revision>
  <dcterms:created xsi:type="dcterms:W3CDTF">2018-11-18T09:06:00Z</dcterms:created>
  <dcterms:modified xsi:type="dcterms:W3CDTF">2018-11-18T09:17:58Z</dcterms:modified>
</cp:coreProperties>
</file>