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502607" r:id="rId1"/>
  </p:sldMasterIdLst>
  <p:notesMasterIdLst>
    <p:notesMasterId r:id="rId31"/>
  </p:notesMasterIdLst>
  <p:handoutMasterIdLst>
    <p:handoutMasterId r:id="rId32"/>
  </p:handoutMasterIdLst>
  <p:sldIdLst>
    <p:sldId id="2991" r:id="rId2"/>
    <p:sldId id="2992" r:id="rId3"/>
    <p:sldId id="2993" r:id="rId4"/>
    <p:sldId id="2994" r:id="rId5"/>
    <p:sldId id="2995" r:id="rId6"/>
    <p:sldId id="2996" r:id="rId7"/>
    <p:sldId id="2997" r:id="rId8"/>
    <p:sldId id="2998" r:id="rId9"/>
    <p:sldId id="2999" r:id="rId10"/>
    <p:sldId id="3000" r:id="rId11"/>
    <p:sldId id="3001" r:id="rId12"/>
    <p:sldId id="3002" r:id="rId13"/>
    <p:sldId id="3003" r:id="rId14"/>
    <p:sldId id="3004" r:id="rId15"/>
    <p:sldId id="3005" r:id="rId16"/>
    <p:sldId id="3006" r:id="rId17"/>
    <p:sldId id="3007" r:id="rId18"/>
    <p:sldId id="3008" r:id="rId19"/>
    <p:sldId id="3009" r:id="rId20"/>
    <p:sldId id="3010" r:id="rId21"/>
    <p:sldId id="3011" r:id="rId22"/>
    <p:sldId id="3012" r:id="rId23"/>
    <p:sldId id="3013" r:id="rId24"/>
    <p:sldId id="3014" r:id="rId25"/>
    <p:sldId id="3015" r:id="rId26"/>
    <p:sldId id="3016" r:id="rId27"/>
    <p:sldId id="3017" r:id="rId28"/>
    <p:sldId id="3018" r:id="rId29"/>
    <p:sldId id="3019" r:id="rId30"/>
  </p:sldIdLst>
  <p:sldSz cx="9144000" cy="6858000" type="screen4x3"/>
  <p:notesSz cx="7077075" cy="9051925"/>
  <p:kinsoku lang="zh-CN" invalStChars="!),.:;?]}、。—ˇ¨〃々～‖…’”〕〉》」』〗】∶！＂＇），．：；？］｀｜｝·" invalEndChars="([{‘“〔〈《「『〖【（［｛．·"/>
  <p:defaultTextStyle>
    <a:defPPr>
      <a:defRPr lang="zh-TW"/>
    </a:defPPr>
    <a:lvl1pPr algn="l" rtl="0" eaLnBrk="0" fontAlgn="base" hangingPunct="0">
      <a:spcBef>
        <a:spcPct val="0"/>
      </a:spcBef>
      <a:spcAft>
        <a:spcPct val="0"/>
      </a:spcAft>
      <a:defRPr kumimoji="1" sz="6000" kern="1200">
        <a:solidFill>
          <a:srgbClr val="0000FF"/>
        </a:solidFill>
        <a:latin typeface="全真楷書" panose="02010609000101010101" pitchFamily="49" charset="-120"/>
        <a:ea typeface="全真楷書" panose="02010609000101010101" pitchFamily="49" charset="-120"/>
        <a:cs typeface="+mn-cs"/>
      </a:defRPr>
    </a:lvl1pPr>
    <a:lvl2pPr marL="457200" algn="l" rtl="0" eaLnBrk="0" fontAlgn="base" hangingPunct="0">
      <a:spcBef>
        <a:spcPct val="0"/>
      </a:spcBef>
      <a:spcAft>
        <a:spcPct val="0"/>
      </a:spcAft>
      <a:defRPr kumimoji="1" sz="6000" kern="1200">
        <a:solidFill>
          <a:srgbClr val="0000FF"/>
        </a:solidFill>
        <a:latin typeface="全真楷書" panose="02010609000101010101" pitchFamily="49" charset="-120"/>
        <a:ea typeface="全真楷書" panose="02010609000101010101" pitchFamily="49" charset="-120"/>
        <a:cs typeface="+mn-cs"/>
      </a:defRPr>
    </a:lvl2pPr>
    <a:lvl3pPr marL="914400" algn="l" rtl="0" eaLnBrk="0" fontAlgn="base" hangingPunct="0">
      <a:spcBef>
        <a:spcPct val="0"/>
      </a:spcBef>
      <a:spcAft>
        <a:spcPct val="0"/>
      </a:spcAft>
      <a:defRPr kumimoji="1" sz="6000" kern="1200">
        <a:solidFill>
          <a:srgbClr val="0000FF"/>
        </a:solidFill>
        <a:latin typeface="全真楷書" panose="02010609000101010101" pitchFamily="49" charset="-120"/>
        <a:ea typeface="全真楷書" panose="02010609000101010101" pitchFamily="49" charset="-120"/>
        <a:cs typeface="+mn-cs"/>
      </a:defRPr>
    </a:lvl3pPr>
    <a:lvl4pPr marL="1371600" algn="l" rtl="0" eaLnBrk="0" fontAlgn="base" hangingPunct="0">
      <a:spcBef>
        <a:spcPct val="0"/>
      </a:spcBef>
      <a:spcAft>
        <a:spcPct val="0"/>
      </a:spcAft>
      <a:defRPr kumimoji="1" sz="6000" kern="1200">
        <a:solidFill>
          <a:srgbClr val="0000FF"/>
        </a:solidFill>
        <a:latin typeface="全真楷書" panose="02010609000101010101" pitchFamily="49" charset="-120"/>
        <a:ea typeface="全真楷書" panose="02010609000101010101" pitchFamily="49" charset="-120"/>
        <a:cs typeface="+mn-cs"/>
      </a:defRPr>
    </a:lvl4pPr>
    <a:lvl5pPr marL="1828800" algn="l" rtl="0" eaLnBrk="0" fontAlgn="base" hangingPunct="0">
      <a:spcBef>
        <a:spcPct val="0"/>
      </a:spcBef>
      <a:spcAft>
        <a:spcPct val="0"/>
      </a:spcAft>
      <a:defRPr kumimoji="1" sz="6000" kern="1200">
        <a:solidFill>
          <a:srgbClr val="0000FF"/>
        </a:solidFill>
        <a:latin typeface="全真楷書" panose="02010609000101010101" pitchFamily="49" charset="-120"/>
        <a:ea typeface="全真楷書" panose="02010609000101010101" pitchFamily="49" charset="-120"/>
        <a:cs typeface="+mn-cs"/>
      </a:defRPr>
    </a:lvl5pPr>
    <a:lvl6pPr marL="2286000" algn="l" defTabSz="914400" rtl="0" eaLnBrk="1" latinLnBrk="0" hangingPunct="1">
      <a:defRPr kumimoji="1" sz="6000" kern="1200">
        <a:solidFill>
          <a:srgbClr val="0000FF"/>
        </a:solidFill>
        <a:latin typeface="全真楷書" panose="02010609000101010101" pitchFamily="49" charset="-120"/>
        <a:ea typeface="全真楷書" panose="02010609000101010101" pitchFamily="49" charset="-120"/>
        <a:cs typeface="+mn-cs"/>
      </a:defRPr>
    </a:lvl6pPr>
    <a:lvl7pPr marL="2743200" algn="l" defTabSz="914400" rtl="0" eaLnBrk="1" latinLnBrk="0" hangingPunct="1">
      <a:defRPr kumimoji="1" sz="6000" kern="1200">
        <a:solidFill>
          <a:srgbClr val="0000FF"/>
        </a:solidFill>
        <a:latin typeface="全真楷書" panose="02010609000101010101" pitchFamily="49" charset="-120"/>
        <a:ea typeface="全真楷書" panose="02010609000101010101" pitchFamily="49" charset="-120"/>
        <a:cs typeface="+mn-cs"/>
      </a:defRPr>
    </a:lvl7pPr>
    <a:lvl8pPr marL="3200400" algn="l" defTabSz="914400" rtl="0" eaLnBrk="1" latinLnBrk="0" hangingPunct="1">
      <a:defRPr kumimoji="1" sz="6000" kern="1200">
        <a:solidFill>
          <a:srgbClr val="0000FF"/>
        </a:solidFill>
        <a:latin typeface="全真楷書" panose="02010609000101010101" pitchFamily="49" charset="-120"/>
        <a:ea typeface="全真楷書" panose="02010609000101010101" pitchFamily="49" charset="-120"/>
        <a:cs typeface="+mn-cs"/>
      </a:defRPr>
    </a:lvl8pPr>
    <a:lvl9pPr marL="3657600" algn="l" defTabSz="914400" rtl="0" eaLnBrk="1" latinLnBrk="0" hangingPunct="1">
      <a:defRPr kumimoji="1" sz="6000" kern="1200">
        <a:solidFill>
          <a:srgbClr val="0000FF"/>
        </a:solidFill>
        <a:latin typeface="全真楷書" panose="02010609000101010101" pitchFamily="49" charset="-120"/>
        <a:ea typeface="全真楷書" panose="02010609000101010101" pitchFamily="49" charset="-120"/>
        <a:cs typeface="+mn-cs"/>
      </a:defRPr>
    </a:lvl9pPr>
  </p:defaultTextStyle>
  <p:extLst>
    <p:ext uri="{EFAFB233-063F-42B5-8137-9DF3F51BA10A}">
      <p15:sldGuideLst xmlns:p15="http://schemas.microsoft.com/office/powerpoint/2012/main">
        <p15:guide id="1" orient="horz" pos="2069">
          <p15:clr>
            <a:srgbClr val="A4A3A4"/>
          </p15:clr>
        </p15:guide>
        <p15:guide id="2" pos="2880">
          <p15:clr>
            <a:srgbClr val="A4A3A4"/>
          </p15:clr>
        </p15:guide>
      </p15:sldGuideLst>
    </p:ext>
    <p:ext uri="{2D200454-40CA-4A62-9FC3-DE9A4176ACB9}">
      <p15:notesGuideLst xmlns:p15="http://schemas.microsoft.com/office/powerpoint/2012/main">
        <p15:guide id="1" orient="horz" pos="2851">
          <p15:clr>
            <a:srgbClr val="A4A3A4"/>
          </p15:clr>
        </p15:guide>
        <p15:guide id="2" pos="222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220F"/>
    <a:srgbClr val="080808"/>
    <a:srgbClr val="700000"/>
    <a:srgbClr val="06050B"/>
    <a:srgbClr val="A20000"/>
    <a:srgbClr val="0000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96" autoAdjust="0"/>
    <p:restoredTop sz="94638" autoAdjust="0"/>
  </p:normalViewPr>
  <p:slideViewPr>
    <p:cSldViewPr>
      <p:cViewPr varScale="1">
        <p:scale>
          <a:sx n="68" d="100"/>
          <a:sy n="68" d="100"/>
        </p:scale>
        <p:origin x="1164" y="48"/>
      </p:cViewPr>
      <p:guideLst>
        <p:guide orient="horz" pos="2069"/>
        <p:guide pos="2880"/>
      </p:guideLst>
    </p:cSldViewPr>
  </p:slideViewPr>
  <p:outlineViewPr>
    <p:cViewPr>
      <p:scale>
        <a:sx n="25" d="100"/>
        <a:sy n="25" d="100"/>
      </p:scale>
      <p:origin x="0" y="14370"/>
    </p:cViewPr>
  </p:outlineViewPr>
  <p:notesTextViewPr>
    <p:cViewPr>
      <p:scale>
        <a:sx n="100" d="100"/>
        <a:sy n="100" d="100"/>
      </p:scale>
      <p:origin x="0" y="0"/>
    </p:cViewPr>
  </p:notesTextViewPr>
  <p:sorterViewPr>
    <p:cViewPr>
      <p:scale>
        <a:sx n="50" d="100"/>
        <a:sy n="50" d="100"/>
      </p:scale>
      <p:origin x="0" y="-1248"/>
    </p:cViewPr>
  </p:sorterViewPr>
  <p:notesViewPr>
    <p:cSldViewPr>
      <p:cViewPr varScale="1">
        <p:scale>
          <a:sx n="80" d="100"/>
          <a:sy n="80" d="100"/>
        </p:scale>
        <p:origin x="-1968" y="-96"/>
      </p:cViewPr>
      <p:guideLst>
        <p:guide orient="horz" pos="2851"/>
        <p:guide pos="222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3298" name="Rectangle 2">
            <a:extLst>
              <a:ext uri="{FF2B5EF4-FFF2-40B4-BE49-F238E27FC236}">
                <a16:creationId xmlns:a16="http://schemas.microsoft.com/office/drawing/2014/main" id="{0F67AA18-C0E6-45EF-9006-F8F70865F9E3}"/>
              </a:ext>
            </a:extLst>
          </p:cNvPr>
          <p:cNvSpPr>
            <a:spLocks noGrp="1" noChangeArrowheads="1"/>
          </p:cNvSpPr>
          <p:nvPr>
            <p:ph type="hdr" sz="quarter"/>
          </p:nvPr>
        </p:nvSpPr>
        <p:spPr bwMode="auto">
          <a:xfrm>
            <a:off x="0" y="0"/>
            <a:ext cx="3065463" cy="452438"/>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lvl1pPr defTabSz="903288" eaLnBrk="1" hangingPunct="1">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823299" name="Rectangle 3">
            <a:extLst>
              <a:ext uri="{FF2B5EF4-FFF2-40B4-BE49-F238E27FC236}">
                <a16:creationId xmlns:a16="http://schemas.microsoft.com/office/drawing/2014/main" id="{C5F83FA8-86F4-46D1-89AF-BD2381A62025}"/>
              </a:ext>
            </a:extLst>
          </p:cNvPr>
          <p:cNvSpPr>
            <a:spLocks noGrp="1" noChangeArrowheads="1"/>
          </p:cNvSpPr>
          <p:nvPr>
            <p:ph type="dt" sz="quarter" idx="1"/>
          </p:nvPr>
        </p:nvSpPr>
        <p:spPr bwMode="auto">
          <a:xfrm>
            <a:off x="4011613" y="0"/>
            <a:ext cx="3065462" cy="452438"/>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lvl1pPr algn="r" defTabSz="903288" eaLnBrk="1" hangingPunct="1">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823300" name="Rectangle 4">
            <a:extLst>
              <a:ext uri="{FF2B5EF4-FFF2-40B4-BE49-F238E27FC236}">
                <a16:creationId xmlns:a16="http://schemas.microsoft.com/office/drawing/2014/main" id="{097E9183-457C-4695-A860-66AA6435667A}"/>
              </a:ext>
            </a:extLst>
          </p:cNvPr>
          <p:cNvSpPr>
            <a:spLocks noGrp="1" noChangeArrowheads="1"/>
          </p:cNvSpPr>
          <p:nvPr>
            <p:ph type="ftr" sz="quarter" idx="2"/>
          </p:nvPr>
        </p:nvSpPr>
        <p:spPr bwMode="auto">
          <a:xfrm>
            <a:off x="0" y="8599488"/>
            <a:ext cx="3065463" cy="452437"/>
          </a:xfrm>
          <a:prstGeom prst="rect">
            <a:avLst/>
          </a:prstGeom>
          <a:noFill/>
          <a:ln w="9525">
            <a:noFill/>
            <a:miter lim="800000"/>
            <a:headEnd/>
            <a:tailEnd/>
          </a:ln>
          <a:effectLst/>
        </p:spPr>
        <p:txBody>
          <a:bodyPr vert="horz" wrap="square" lIns="90430" tIns="45215" rIns="90430" bIns="45215" numCol="1" anchor="b" anchorCtr="0" compatLnSpc="1">
            <a:prstTxWarp prst="textNoShape">
              <a:avLst/>
            </a:prstTxWarp>
          </a:bodyPr>
          <a:lstStyle>
            <a:lvl1pPr defTabSz="903288" eaLnBrk="1" hangingPunct="1">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823301" name="Rectangle 5">
            <a:extLst>
              <a:ext uri="{FF2B5EF4-FFF2-40B4-BE49-F238E27FC236}">
                <a16:creationId xmlns:a16="http://schemas.microsoft.com/office/drawing/2014/main" id="{1CFBBF80-8B9D-49EA-970E-B37AE7A7B532}"/>
              </a:ext>
            </a:extLst>
          </p:cNvPr>
          <p:cNvSpPr>
            <a:spLocks noGrp="1" noChangeArrowheads="1"/>
          </p:cNvSpPr>
          <p:nvPr>
            <p:ph type="sldNum" sz="quarter" idx="3"/>
          </p:nvPr>
        </p:nvSpPr>
        <p:spPr bwMode="auto">
          <a:xfrm>
            <a:off x="4011613" y="8599488"/>
            <a:ext cx="3065462" cy="452437"/>
          </a:xfrm>
          <a:prstGeom prst="rect">
            <a:avLst/>
          </a:prstGeom>
          <a:noFill/>
          <a:ln w="9525">
            <a:noFill/>
            <a:miter lim="800000"/>
            <a:headEnd/>
            <a:tailEnd/>
          </a:ln>
          <a:effectLst/>
        </p:spPr>
        <p:txBody>
          <a:bodyPr vert="horz" wrap="square" lIns="90430" tIns="45215" rIns="90430" bIns="45215" numCol="1" anchor="b" anchorCtr="0" compatLnSpc="1">
            <a:prstTxWarp prst="textNoShape">
              <a:avLst/>
            </a:prstTxWarp>
          </a:bodyPr>
          <a:lstStyle>
            <a:lvl1pPr algn="r" defTabSz="903288" eaLnBrk="1" hangingPunct="1">
              <a:defRPr sz="1200" smtClean="0">
                <a:solidFill>
                  <a:schemeClr val="tx1"/>
                </a:solidFill>
                <a:latin typeface="Times New Roman" panose="02020603050405020304" pitchFamily="18" charset="0"/>
                <a:ea typeface="新細明體" panose="02020500000000000000" pitchFamily="18" charset="-120"/>
                <a:cs typeface="Arial" panose="020B0604020202020204" pitchFamily="34" charset="0"/>
              </a:defRPr>
            </a:lvl1pPr>
          </a:lstStyle>
          <a:p>
            <a:pPr>
              <a:defRPr/>
            </a:pPr>
            <a:fld id="{97B9958C-1D12-4EB0-9F84-8B8A1015595A}"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97074A7-041C-4CBC-9CB7-BE243D0220F4}"/>
              </a:ext>
            </a:extLst>
          </p:cNvPr>
          <p:cNvSpPr>
            <a:spLocks noGrp="1" noChangeArrowheads="1"/>
          </p:cNvSpPr>
          <p:nvPr>
            <p:ph type="hdr" sz="quarter"/>
          </p:nvPr>
        </p:nvSpPr>
        <p:spPr bwMode="auto">
          <a:xfrm>
            <a:off x="0" y="0"/>
            <a:ext cx="3065463" cy="452438"/>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lvl1pPr defTabSz="903288" eaLnBrk="1" hangingPunct="1">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4099" name="Rectangle 3">
            <a:extLst>
              <a:ext uri="{FF2B5EF4-FFF2-40B4-BE49-F238E27FC236}">
                <a16:creationId xmlns:a16="http://schemas.microsoft.com/office/drawing/2014/main" id="{ADDE23B4-76FE-4282-B2F1-B788EF71EC0A}"/>
              </a:ext>
            </a:extLst>
          </p:cNvPr>
          <p:cNvSpPr>
            <a:spLocks noGrp="1" noChangeArrowheads="1"/>
          </p:cNvSpPr>
          <p:nvPr>
            <p:ph type="dt" idx="1"/>
          </p:nvPr>
        </p:nvSpPr>
        <p:spPr bwMode="auto">
          <a:xfrm>
            <a:off x="4011613" y="0"/>
            <a:ext cx="3065462" cy="452438"/>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lvl1pPr algn="r" defTabSz="903288" eaLnBrk="1" hangingPunct="1">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13316" name="Rectangle 4">
            <a:extLst>
              <a:ext uri="{FF2B5EF4-FFF2-40B4-BE49-F238E27FC236}">
                <a16:creationId xmlns:a16="http://schemas.microsoft.com/office/drawing/2014/main" id="{34CB944D-69EB-4E16-8687-1B6CEDC85F33}"/>
              </a:ext>
            </a:extLst>
          </p:cNvPr>
          <p:cNvSpPr>
            <a:spLocks noGrp="1" noRot="1" noChangeAspect="1" noChangeArrowheads="1" noTextEdit="1"/>
          </p:cNvSpPr>
          <p:nvPr>
            <p:ph type="sldImg" idx="2"/>
          </p:nvPr>
        </p:nvSpPr>
        <p:spPr bwMode="auto">
          <a:xfrm>
            <a:off x="1274763" y="677863"/>
            <a:ext cx="4529137" cy="33956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74CC4FA8-6B46-48FA-9BE3-304C18F56B9E}"/>
              </a:ext>
            </a:extLst>
          </p:cNvPr>
          <p:cNvSpPr>
            <a:spLocks noGrp="1" noChangeArrowheads="1"/>
          </p:cNvSpPr>
          <p:nvPr>
            <p:ph type="body" sz="quarter" idx="3"/>
          </p:nvPr>
        </p:nvSpPr>
        <p:spPr bwMode="auto">
          <a:xfrm>
            <a:off x="944563" y="4298950"/>
            <a:ext cx="5187950" cy="4075113"/>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4102" name="Rectangle 6">
            <a:extLst>
              <a:ext uri="{FF2B5EF4-FFF2-40B4-BE49-F238E27FC236}">
                <a16:creationId xmlns:a16="http://schemas.microsoft.com/office/drawing/2014/main" id="{A9E7752D-BF1A-4E68-97D9-B48BA2A120A5}"/>
              </a:ext>
            </a:extLst>
          </p:cNvPr>
          <p:cNvSpPr>
            <a:spLocks noGrp="1" noChangeArrowheads="1"/>
          </p:cNvSpPr>
          <p:nvPr>
            <p:ph type="ftr" sz="quarter" idx="4"/>
          </p:nvPr>
        </p:nvSpPr>
        <p:spPr bwMode="auto">
          <a:xfrm>
            <a:off x="0" y="8599488"/>
            <a:ext cx="3065463" cy="452437"/>
          </a:xfrm>
          <a:prstGeom prst="rect">
            <a:avLst/>
          </a:prstGeom>
          <a:noFill/>
          <a:ln w="9525">
            <a:noFill/>
            <a:miter lim="800000"/>
            <a:headEnd/>
            <a:tailEnd/>
          </a:ln>
          <a:effectLst/>
        </p:spPr>
        <p:txBody>
          <a:bodyPr vert="horz" wrap="square" lIns="90430" tIns="45215" rIns="90430" bIns="45215" numCol="1" anchor="b" anchorCtr="0" compatLnSpc="1">
            <a:prstTxWarp prst="textNoShape">
              <a:avLst/>
            </a:prstTxWarp>
          </a:bodyPr>
          <a:lstStyle>
            <a:lvl1pPr defTabSz="903288" eaLnBrk="1" hangingPunct="1">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4103" name="Rectangle 7">
            <a:extLst>
              <a:ext uri="{FF2B5EF4-FFF2-40B4-BE49-F238E27FC236}">
                <a16:creationId xmlns:a16="http://schemas.microsoft.com/office/drawing/2014/main" id="{5924975D-6F14-4F69-A925-4B5ABA2DE0CF}"/>
              </a:ext>
            </a:extLst>
          </p:cNvPr>
          <p:cNvSpPr>
            <a:spLocks noGrp="1" noChangeArrowheads="1"/>
          </p:cNvSpPr>
          <p:nvPr>
            <p:ph type="sldNum" sz="quarter" idx="5"/>
          </p:nvPr>
        </p:nvSpPr>
        <p:spPr bwMode="auto">
          <a:xfrm>
            <a:off x="4011613" y="8599488"/>
            <a:ext cx="3065462" cy="452437"/>
          </a:xfrm>
          <a:prstGeom prst="rect">
            <a:avLst/>
          </a:prstGeom>
          <a:noFill/>
          <a:ln w="9525">
            <a:noFill/>
            <a:miter lim="800000"/>
            <a:headEnd/>
            <a:tailEnd/>
          </a:ln>
          <a:effectLst/>
        </p:spPr>
        <p:txBody>
          <a:bodyPr vert="horz" wrap="square" lIns="90430" tIns="45215" rIns="90430" bIns="45215" numCol="1" anchor="b" anchorCtr="0" compatLnSpc="1">
            <a:prstTxWarp prst="textNoShape">
              <a:avLst/>
            </a:prstTxWarp>
          </a:bodyPr>
          <a:lstStyle>
            <a:lvl1pPr algn="r" defTabSz="903288" eaLnBrk="1" hangingPunct="1">
              <a:defRPr sz="1200" smtClean="0">
                <a:solidFill>
                  <a:schemeClr val="tx1"/>
                </a:solidFill>
                <a:latin typeface="Times New Roman" panose="02020603050405020304" pitchFamily="18" charset="0"/>
                <a:ea typeface="新細明體" panose="02020500000000000000" pitchFamily="18" charset="-120"/>
                <a:cs typeface="Arial" panose="020B0604020202020204" pitchFamily="34" charset="0"/>
              </a:defRPr>
            </a:lvl1pPr>
          </a:lstStyle>
          <a:p>
            <a:pPr>
              <a:defRPr/>
            </a:pPr>
            <a:fld id="{C4F997AC-8FFF-4067-B875-DD6EFA9CFE85}"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5C321E0-70ED-4DF7-B3F1-09534685FDF3}"/>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9F822368-9BAF-4D8F-806B-2F8534F34878}" type="datetimeFigureOut">
              <a:rPr lang="en-US"/>
              <a:pPr>
                <a:defRPr/>
              </a:pPr>
              <a:t>12/2/2018</a:t>
            </a:fld>
            <a:endParaRPr lang="en-US"/>
          </a:p>
        </p:txBody>
      </p:sp>
      <p:sp>
        <p:nvSpPr>
          <p:cNvPr id="5" name="Footer Placeholder 4">
            <a:extLst>
              <a:ext uri="{FF2B5EF4-FFF2-40B4-BE49-F238E27FC236}">
                <a16:creationId xmlns:a16="http://schemas.microsoft.com/office/drawing/2014/main" id="{BC07BBC3-CC4D-4E99-88B7-1EF07911BC55}"/>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EE5C225B-A693-472A-B920-FD6187C76463}"/>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020A506E-4592-484B-AEE6-8F00C255DC55}" type="slidenum">
              <a:rPr lang="en-US" altLang="en-US"/>
              <a:pPr>
                <a:defRPr/>
              </a:pPr>
              <a:t>‹#›</a:t>
            </a:fld>
            <a:endParaRPr lang="en-US" altLang="en-US"/>
          </a:p>
        </p:txBody>
      </p:sp>
    </p:spTree>
    <p:extLst>
      <p:ext uri="{BB962C8B-B14F-4D97-AF65-F5344CB8AC3E}">
        <p14:creationId xmlns:p14="http://schemas.microsoft.com/office/powerpoint/2010/main" val="1816377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AF6F83-0808-4879-8C11-963571CDA822}"/>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42452C8D-261D-4E6D-9E4F-6D729EC678D5}" type="datetimeFigureOut">
              <a:rPr lang="en-US"/>
              <a:pPr>
                <a:defRPr/>
              </a:pPr>
              <a:t>12/2/2018</a:t>
            </a:fld>
            <a:endParaRPr lang="en-US"/>
          </a:p>
        </p:txBody>
      </p:sp>
      <p:sp>
        <p:nvSpPr>
          <p:cNvPr id="5" name="Footer Placeholder 4">
            <a:extLst>
              <a:ext uri="{FF2B5EF4-FFF2-40B4-BE49-F238E27FC236}">
                <a16:creationId xmlns:a16="http://schemas.microsoft.com/office/drawing/2014/main" id="{C1624864-FB47-4895-935D-A28CA4B39132}"/>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E513913B-672A-497E-8944-0556D304F234}"/>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67CFD6B1-FB38-41F8-BF2C-A39787409CED}" type="slidenum">
              <a:rPr lang="en-US" altLang="en-US"/>
              <a:pPr>
                <a:defRPr/>
              </a:pPr>
              <a:t>‹#›</a:t>
            </a:fld>
            <a:endParaRPr lang="en-US" altLang="en-US"/>
          </a:p>
        </p:txBody>
      </p:sp>
    </p:spTree>
    <p:extLst>
      <p:ext uri="{BB962C8B-B14F-4D97-AF65-F5344CB8AC3E}">
        <p14:creationId xmlns:p14="http://schemas.microsoft.com/office/powerpoint/2010/main" val="1193290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FF91A2-A16D-437A-B977-4CF8B1E64D62}"/>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DF4E610E-26ED-4158-96DB-0C6C1BC6F346}" type="datetimeFigureOut">
              <a:rPr lang="en-US"/>
              <a:pPr>
                <a:defRPr/>
              </a:pPr>
              <a:t>12/2/2018</a:t>
            </a:fld>
            <a:endParaRPr lang="en-US"/>
          </a:p>
        </p:txBody>
      </p:sp>
      <p:sp>
        <p:nvSpPr>
          <p:cNvPr id="5" name="Footer Placeholder 4">
            <a:extLst>
              <a:ext uri="{FF2B5EF4-FFF2-40B4-BE49-F238E27FC236}">
                <a16:creationId xmlns:a16="http://schemas.microsoft.com/office/drawing/2014/main" id="{577F9290-19E9-4B3A-B69E-7E1A00E8DC89}"/>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337F261-5F30-4703-B2AC-BDA6BB906534}"/>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771FA483-E428-405F-913E-CE6E969495B3}" type="slidenum">
              <a:rPr lang="en-US" altLang="en-US"/>
              <a:pPr>
                <a:defRPr/>
              </a:pPr>
              <a:t>‹#›</a:t>
            </a:fld>
            <a:endParaRPr lang="en-US" altLang="en-US"/>
          </a:p>
        </p:txBody>
      </p:sp>
    </p:spTree>
    <p:extLst>
      <p:ext uri="{BB962C8B-B14F-4D97-AF65-F5344CB8AC3E}">
        <p14:creationId xmlns:p14="http://schemas.microsoft.com/office/powerpoint/2010/main" val="193105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D964E9-1CD6-401E-B1DB-8FBFBAD7605E}"/>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2CDED99B-EA24-4E3F-BF74-FF4499DE248D}" type="datetimeFigureOut">
              <a:rPr lang="en-US"/>
              <a:pPr>
                <a:defRPr/>
              </a:pPr>
              <a:t>12/2/2018</a:t>
            </a:fld>
            <a:endParaRPr lang="en-US"/>
          </a:p>
        </p:txBody>
      </p:sp>
      <p:sp>
        <p:nvSpPr>
          <p:cNvPr id="5" name="Footer Placeholder 4">
            <a:extLst>
              <a:ext uri="{FF2B5EF4-FFF2-40B4-BE49-F238E27FC236}">
                <a16:creationId xmlns:a16="http://schemas.microsoft.com/office/drawing/2014/main" id="{ED56E8C7-5C82-495B-A752-00D2E59B9F01}"/>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5B299FFE-8952-46A9-AB3E-C29C88D1D3D4}"/>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A5F67585-F7F1-4A3A-B4DA-F3D5C82AC067}" type="slidenum">
              <a:rPr lang="en-US" altLang="en-US"/>
              <a:pPr>
                <a:defRPr/>
              </a:pPr>
              <a:t>‹#›</a:t>
            </a:fld>
            <a:endParaRPr lang="en-US" altLang="en-US"/>
          </a:p>
        </p:txBody>
      </p:sp>
    </p:spTree>
    <p:extLst>
      <p:ext uri="{BB962C8B-B14F-4D97-AF65-F5344CB8AC3E}">
        <p14:creationId xmlns:p14="http://schemas.microsoft.com/office/powerpoint/2010/main" val="4152472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907A08-2F33-49E6-99B8-A9181AF0A4CE}"/>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86376511-9326-4178-ABE9-120E29ADB283}" type="datetimeFigureOut">
              <a:rPr lang="en-US"/>
              <a:pPr>
                <a:defRPr/>
              </a:pPr>
              <a:t>12/2/2018</a:t>
            </a:fld>
            <a:endParaRPr lang="en-US"/>
          </a:p>
        </p:txBody>
      </p:sp>
      <p:sp>
        <p:nvSpPr>
          <p:cNvPr id="5" name="Footer Placeholder 4">
            <a:extLst>
              <a:ext uri="{FF2B5EF4-FFF2-40B4-BE49-F238E27FC236}">
                <a16:creationId xmlns:a16="http://schemas.microsoft.com/office/drawing/2014/main" id="{D6AE9057-2AE1-4583-9416-681F52B204BC}"/>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61A2075-0A8D-4CFA-BF43-C59A63453025}"/>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C4D97751-9030-4D4F-88E7-8DBFAEC3CCB7}" type="slidenum">
              <a:rPr lang="en-US" altLang="en-US"/>
              <a:pPr>
                <a:defRPr/>
              </a:pPr>
              <a:t>‹#›</a:t>
            </a:fld>
            <a:endParaRPr lang="en-US" altLang="en-US"/>
          </a:p>
        </p:txBody>
      </p:sp>
    </p:spTree>
    <p:extLst>
      <p:ext uri="{BB962C8B-B14F-4D97-AF65-F5344CB8AC3E}">
        <p14:creationId xmlns:p14="http://schemas.microsoft.com/office/powerpoint/2010/main" val="1966807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E814CD-6FCC-41BE-ADE6-F64DECE46337}"/>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757A9274-6C79-4BBE-BF04-F766DB45E19E}" type="datetimeFigureOut">
              <a:rPr lang="en-US"/>
              <a:pPr>
                <a:defRPr/>
              </a:pPr>
              <a:t>12/2/2018</a:t>
            </a:fld>
            <a:endParaRPr lang="en-US"/>
          </a:p>
        </p:txBody>
      </p:sp>
      <p:sp>
        <p:nvSpPr>
          <p:cNvPr id="6" name="Footer Placeholder 5">
            <a:extLst>
              <a:ext uri="{FF2B5EF4-FFF2-40B4-BE49-F238E27FC236}">
                <a16:creationId xmlns:a16="http://schemas.microsoft.com/office/drawing/2014/main" id="{D6262824-82F0-484D-88FD-6101730E2B20}"/>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BC3A9AC7-4515-44BC-8428-64CD15F27025}"/>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31D4FA3E-26B8-48E5-B678-DAC3ED8D6275}" type="slidenum">
              <a:rPr lang="en-US" altLang="en-US"/>
              <a:pPr>
                <a:defRPr/>
              </a:pPr>
              <a:t>‹#›</a:t>
            </a:fld>
            <a:endParaRPr lang="en-US" altLang="en-US"/>
          </a:p>
        </p:txBody>
      </p:sp>
    </p:spTree>
    <p:extLst>
      <p:ext uri="{BB962C8B-B14F-4D97-AF65-F5344CB8AC3E}">
        <p14:creationId xmlns:p14="http://schemas.microsoft.com/office/powerpoint/2010/main" val="1699202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35A861-78CF-4911-B68B-B48831876296}"/>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3D920933-A34D-4015-BEFB-2135BA944BC2}" type="datetimeFigureOut">
              <a:rPr lang="en-US"/>
              <a:pPr>
                <a:defRPr/>
              </a:pPr>
              <a:t>12/2/2018</a:t>
            </a:fld>
            <a:endParaRPr lang="en-US"/>
          </a:p>
        </p:txBody>
      </p:sp>
      <p:sp>
        <p:nvSpPr>
          <p:cNvPr id="8" name="Footer Placeholder 7">
            <a:extLst>
              <a:ext uri="{FF2B5EF4-FFF2-40B4-BE49-F238E27FC236}">
                <a16:creationId xmlns:a16="http://schemas.microsoft.com/office/drawing/2014/main" id="{692C6423-A423-4BFF-92E8-F0525A9E8451}"/>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C43910D4-C0E4-422F-BDE6-3677148A86DE}"/>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A05B95E1-030D-4879-831B-F962CAB52C90}" type="slidenum">
              <a:rPr lang="en-US" altLang="en-US"/>
              <a:pPr>
                <a:defRPr/>
              </a:pPr>
              <a:t>‹#›</a:t>
            </a:fld>
            <a:endParaRPr lang="en-US" altLang="en-US"/>
          </a:p>
        </p:txBody>
      </p:sp>
    </p:spTree>
    <p:extLst>
      <p:ext uri="{BB962C8B-B14F-4D97-AF65-F5344CB8AC3E}">
        <p14:creationId xmlns:p14="http://schemas.microsoft.com/office/powerpoint/2010/main" val="1443019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9D5371-E4DD-42EA-9827-317166886D72}"/>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0C63229B-DA26-4C51-8570-67CDC8C80A6C}" type="datetimeFigureOut">
              <a:rPr lang="en-US"/>
              <a:pPr>
                <a:defRPr/>
              </a:pPr>
              <a:t>12/2/2018</a:t>
            </a:fld>
            <a:endParaRPr lang="en-US"/>
          </a:p>
        </p:txBody>
      </p:sp>
      <p:sp>
        <p:nvSpPr>
          <p:cNvPr id="4" name="Footer Placeholder 3">
            <a:extLst>
              <a:ext uri="{FF2B5EF4-FFF2-40B4-BE49-F238E27FC236}">
                <a16:creationId xmlns:a16="http://schemas.microsoft.com/office/drawing/2014/main" id="{842F4511-D7A3-4256-B4D4-E278FA9D2BF0}"/>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4CA17A93-D852-4F2A-81D9-66175E0184EF}"/>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1265D111-EC13-4CD6-8512-BDA3049354E8}" type="slidenum">
              <a:rPr lang="en-US" altLang="en-US"/>
              <a:pPr>
                <a:defRPr/>
              </a:pPr>
              <a:t>‹#›</a:t>
            </a:fld>
            <a:endParaRPr lang="en-US" altLang="en-US"/>
          </a:p>
        </p:txBody>
      </p:sp>
    </p:spTree>
    <p:extLst>
      <p:ext uri="{BB962C8B-B14F-4D97-AF65-F5344CB8AC3E}">
        <p14:creationId xmlns:p14="http://schemas.microsoft.com/office/powerpoint/2010/main" val="1871680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474B5E-8412-43DD-9305-0B97274A6252}"/>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CEE7DBF5-9CB3-4876-A869-6F92EE9EEE67}" type="datetimeFigureOut">
              <a:rPr lang="en-US"/>
              <a:pPr>
                <a:defRPr/>
              </a:pPr>
              <a:t>12/2/2018</a:t>
            </a:fld>
            <a:endParaRPr lang="en-US"/>
          </a:p>
        </p:txBody>
      </p:sp>
      <p:sp>
        <p:nvSpPr>
          <p:cNvPr id="3" name="Footer Placeholder 2">
            <a:extLst>
              <a:ext uri="{FF2B5EF4-FFF2-40B4-BE49-F238E27FC236}">
                <a16:creationId xmlns:a16="http://schemas.microsoft.com/office/drawing/2014/main" id="{4F19717A-DB26-4146-BABA-E3AC748F3480}"/>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F1A6E035-E4F5-4F9A-B411-A6EE3A7CFF2B}"/>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75E43AAA-16A7-4C43-9E8A-CD1FB52506B3}" type="slidenum">
              <a:rPr lang="en-US" altLang="en-US"/>
              <a:pPr>
                <a:defRPr/>
              </a:pPr>
              <a:t>‹#›</a:t>
            </a:fld>
            <a:endParaRPr lang="en-US" altLang="en-US"/>
          </a:p>
        </p:txBody>
      </p:sp>
    </p:spTree>
    <p:extLst>
      <p:ext uri="{BB962C8B-B14F-4D97-AF65-F5344CB8AC3E}">
        <p14:creationId xmlns:p14="http://schemas.microsoft.com/office/powerpoint/2010/main" val="4207570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F6C3EE47-1E88-4191-944F-49B0F85B8C8B}"/>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792A4A30-FA5A-4BF5-A7ED-880625DD1B0E}" type="datetimeFigureOut">
              <a:rPr lang="en-US"/>
              <a:pPr>
                <a:defRPr/>
              </a:pPr>
              <a:t>12/2/2018</a:t>
            </a:fld>
            <a:endParaRPr lang="en-US"/>
          </a:p>
        </p:txBody>
      </p:sp>
      <p:sp>
        <p:nvSpPr>
          <p:cNvPr id="6" name="Footer Placeholder 5">
            <a:extLst>
              <a:ext uri="{FF2B5EF4-FFF2-40B4-BE49-F238E27FC236}">
                <a16:creationId xmlns:a16="http://schemas.microsoft.com/office/drawing/2014/main" id="{D5A509F9-40CA-4499-9782-E0396B3332C2}"/>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689789D1-8C99-4A3D-9CA3-77F04A1371F7}"/>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D12B885C-57DD-47C8-85F7-1E82805EF701}" type="slidenum">
              <a:rPr lang="en-US" altLang="en-US"/>
              <a:pPr>
                <a:defRPr/>
              </a:pPr>
              <a:t>‹#›</a:t>
            </a:fld>
            <a:endParaRPr lang="en-US" altLang="en-US"/>
          </a:p>
        </p:txBody>
      </p:sp>
    </p:spTree>
    <p:extLst>
      <p:ext uri="{BB962C8B-B14F-4D97-AF65-F5344CB8AC3E}">
        <p14:creationId xmlns:p14="http://schemas.microsoft.com/office/powerpoint/2010/main" val="2997806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7BEF4277-1AD4-4FB5-97EA-F84391AEF5DB}"/>
              </a:ext>
            </a:extLst>
          </p:cNvPr>
          <p:cNvSpPr>
            <a:spLocks noGrp="1"/>
          </p:cNvSpPr>
          <p:nvPr>
            <p:ph type="dt" sz="half" idx="10"/>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fld id="{AC0140C3-9430-48CE-AD12-0CAD87118AB5}" type="datetimeFigureOut">
              <a:rPr lang="en-US"/>
              <a:pPr>
                <a:defRPr/>
              </a:pPr>
              <a:t>12/2/2018</a:t>
            </a:fld>
            <a:endParaRPr lang="en-US"/>
          </a:p>
        </p:txBody>
      </p:sp>
      <p:sp>
        <p:nvSpPr>
          <p:cNvPr id="6" name="Footer Placeholder 5">
            <a:extLst>
              <a:ext uri="{FF2B5EF4-FFF2-40B4-BE49-F238E27FC236}">
                <a16:creationId xmlns:a16="http://schemas.microsoft.com/office/drawing/2014/main" id="{81A7743E-3DEA-4DAA-BA06-89AE19C846CF}"/>
              </a:ext>
            </a:extLst>
          </p:cNvPr>
          <p:cNvSpPr>
            <a:spLocks noGrp="1"/>
          </p:cNvSpPr>
          <p:nvPr>
            <p:ph type="ftr" sz="quarter" idx="11"/>
          </p:nvPr>
        </p:nvSpPr>
        <p:spPr/>
        <p:txBody>
          <a:bodyPr/>
          <a:lstStyle>
            <a:lvl1pPr fontAlgn="base">
              <a:spcBef>
                <a:spcPct val="0"/>
              </a:spcBef>
              <a:spcAft>
                <a:spcPct val="0"/>
              </a:spcAft>
              <a:defRPr kumimoji="1">
                <a:latin typeface="全真楷書" pitchFamily="49" charset="-120"/>
                <a:ea typeface="全真楷書" pitchFamily="49" charset="-12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C72D572E-91D4-45A1-B613-283D5ED606E8}"/>
              </a:ext>
            </a:extLst>
          </p:cNvPr>
          <p:cNvSpPr>
            <a:spLocks noGrp="1"/>
          </p:cNvSpPr>
          <p:nvPr>
            <p:ph type="sldNum" sz="quarter" idx="12"/>
          </p:nvPr>
        </p:nvSpPr>
        <p:spPr/>
        <p:txBody>
          <a:bodyPr/>
          <a:lstStyle>
            <a:lvl1pPr>
              <a:defRPr kumimoji="1" smtClean="0">
                <a:latin typeface="全真楷書" pitchFamily="49" charset="-120"/>
              </a:defRPr>
            </a:lvl1pPr>
          </a:lstStyle>
          <a:p>
            <a:pPr>
              <a:defRPr/>
            </a:pPr>
            <a:fld id="{F19246F3-B5E0-44AE-8AD4-AE2B9C71B1CE}" type="slidenum">
              <a:rPr lang="en-US" altLang="en-US"/>
              <a:pPr>
                <a:defRPr/>
              </a:pPr>
              <a:t>‹#›</a:t>
            </a:fld>
            <a:endParaRPr lang="en-US" altLang="en-US"/>
          </a:p>
        </p:txBody>
      </p:sp>
    </p:spTree>
    <p:extLst>
      <p:ext uri="{BB962C8B-B14F-4D97-AF65-F5344CB8AC3E}">
        <p14:creationId xmlns:p14="http://schemas.microsoft.com/office/powerpoint/2010/main" val="2670448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D7A7521-6856-4D12-A1F5-6E94228619CC}"/>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C185796-B7C5-4840-B00F-C0938AA254A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220F681-38AB-4460-A0DE-D610E64C8735}"/>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kumimoji="0" sz="1200">
                <a:solidFill>
                  <a:prstClr val="black">
                    <a:tint val="75000"/>
                  </a:prstClr>
                </a:solidFill>
                <a:latin typeface="Calibri"/>
                <a:ea typeface="+mn-ea"/>
                <a:cs typeface="+mn-cs"/>
              </a:defRPr>
            </a:lvl1pPr>
          </a:lstStyle>
          <a:p>
            <a:pPr>
              <a:defRPr/>
            </a:pPr>
            <a:fld id="{BE14F314-BF09-485B-ADA9-EC611AA991F9}" type="datetimeFigureOut">
              <a:rPr lang="en-US"/>
              <a:pPr>
                <a:defRPr/>
              </a:pPr>
              <a:t>12/2/2018</a:t>
            </a:fld>
            <a:endParaRPr lang="en-US"/>
          </a:p>
        </p:txBody>
      </p:sp>
      <p:sp>
        <p:nvSpPr>
          <p:cNvPr id="5" name="Footer Placeholder 4">
            <a:extLst>
              <a:ext uri="{FF2B5EF4-FFF2-40B4-BE49-F238E27FC236}">
                <a16:creationId xmlns:a16="http://schemas.microsoft.com/office/drawing/2014/main" id="{2263A26F-3C17-4E4F-86E1-71689C9569B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kumimoji="0" sz="1200">
                <a:solidFill>
                  <a:prstClr val="black">
                    <a:tint val="75000"/>
                  </a:prstClr>
                </a:solidFill>
                <a:latin typeface="Calibri"/>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7361F2D7-BB84-419B-B0C5-F46A9FBDE26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kumimoji="0" sz="1200" smtClean="0">
                <a:solidFill>
                  <a:srgbClr val="898989"/>
                </a:solidFill>
                <a:latin typeface="Calibri" panose="020F0502020204030204" pitchFamily="34" charset="0"/>
                <a:cs typeface="Arial" panose="020B0604020202020204" pitchFamily="34" charset="0"/>
              </a:defRPr>
            </a:lvl1pPr>
          </a:lstStyle>
          <a:p>
            <a:pPr>
              <a:defRPr/>
            </a:pPr>
            <a:fld id="{519BE991-58D2-44B3-A4E0-F88296E13A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503330" r:id="rId1"/>
    <p:sldLayoutId id="2147503331" r:id="rId2"/>
    <p:sldLayoutId id="2147503332" r:id="rId3"/>
    <p:sldLayoutId id="2147503333" r:id="rId4"/>
    <p:sldLayoutId id="2147503334" r:id="rId5"/>
    <p:sldLayoutId id="2147503335" r:id="rId6"/>
    <p:sldLayoutId id="2147503336" r:id="rId7"/>
    <p:sldLayoutId id="2147503337" r:id="rId8"/>
    <p:sldLayoutId id="2147503338" r:id="rId9"/>
    <p:sldLayoutId id="2147503339" r:id="rId10"/>
    <p:sldLayoutId id="214750334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itchFamily="18" charset="-12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5C83D56-ACFA-47B9-BDFE-B59848375054}"/>
              </a:ext>
            </a:extLst>
          </p:cNvPr>
          <p:cNvSpPr>
            <a:spLocks noGrp="1"/>
          </p:cNvSpPr>
          <p:nvPr>
            <p:ph type="ctrTitle"/>
          </p:nvPr>
        </p:nvSpPr>
        <p:spPr>
          <a:xfrm>
            <a:off x="228600" y="304800"/>
            <a:ext cx="8686800" cy="4876800"/>
          </a:xfrm>
        </p:spPr>
        <p:txBody>
          <a:bodyPr/>
          <a:lstStyle/>
          <a:p>
            <a:pPr algn="l" eaLnBrk="1" hangingPunct="1"/>
            <a:r>
              <a:rPr lang="zh-TW" altLang="en-US" b="1">
                <a:latin typeface="DFKai-SB" panose="03000509000000000000" pitchFamily="65" charset="-120"/>
                <a:ea typeface="DFKai-SB" panose="03000509000000000000" pitchFamily="65" charset="-120"/>
              </a:rPr>
              <a:t>大家感恩節快樂。</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我希望每個人都有個愉快的週末。</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你們都吃火雞了嗎？</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其實，吃火雞是感恩節唯一讓我不喜歡做的事情。我真的不喜歡吃火雞肉。火雞肉總是那麼乾澀，</a:t>
            </a:r>
            <a:r>
              <a:rPr lang="zh-CN" altLang="en-US" b="1">
                <a:latin typeface="DFKai-SB" panose="03000509000000000000" pitchFamily="65" charset="-120"/>
                <a:ea typeface="DFKai-SB" panose="03000509000000000000" pitchFamily="65" charset="-120"/>
              </a:rPr>
              <a:t>所以</a:t>
            </a:r>
            <a:r>
              <a:rPr lang="zh-TW" altLang="en-US" b="1">
                <a:latin typeface="DFKai-SB" panose="03000509000000000000" pitchFamily="65" charset="-120"/>
                <a:ea typeface="DFKai-SB" panose="03000509000000000000" pitchFamily="65" charset="-120"/>
              </a:rPr>
              <a:t>吃的時候一定要淋上肉汁醬。</a:t>
            </a:r>
            <a:r>
              <a:rPr lang="en-US" altLang="zh-TW" b="1">
                <a:latin typeface="DFKai-SB" panose="03000509000000000000" pitchFamily="65" charset="-120"/>
                <a:ea typeface="DFKai-SB" panose="03000509000000000000" pitchFamily="65" charset="-120"/>
              </a:rPr>
              <a:t> </a:t>
            </a:r>
            <a:endParaRPr lang="zh-TW" altLang="en-US" b="1">
              <a:latin typeface="DFKai-SB" panose="03000509000000000000" pitchFamily="65" charset="-120"/>
              <a:ea typeface="DFKai-SB" panose="03000509000000000000" pitchFamily="65" charset="-120"/>
            </a:endParaRPr>
          </a:p>
        </p:txBody>
      </p:sp>
      <p:sp>
        <p:nvSpPr>
          <p:cNvPr id="15363" name="Subtitle 2">
            <a:extLst>
              <a:ext uri="{FF2B5EF4-FFF2-40B4-BE49-F238E27FC236}">
                <a16:creationId xmlns:a16="http://schemas.microsoft.com/office/drawing/2014/main" id="{E0E66E41-6B08-4555-9F54-E127CDBFC8BB}"/>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12B0E9AF-9BDC-4287-87E2-0F3ED80986D2}"/>
              </a:ext>
            </a:extLst>
          </p:cNvPr>
          <p:cNvSpPr>
            <a:spLocks noGrp="1"/>
          </p:cNvSpPr>
          <p:nvPr>
            <p:ph type="ctrTitle"/>
          </p:nvPr>
        </p:nvSpPr>
        <p:spPr>
          <a:xfrm>
            <a:off x="228600" y="476250"/>
            <a:ext cx="8686800" cy="4648200"/>
          </a:xfrm>
        </p:spPr>
        <p:txBody>
          <a:bodyPr/>
          <a:lstStyle/>
          <a:p>
            <a:pPr algn="l" eaLnBrk="1" hangingPunct="1"/>
            <a:r>
              <a:rPr lang="zh-TW" altLang="en-US" b="1">
                <a:latin typeface="DFKai-SB" panose="03000509000000000000" pitchFamily="65" charset="-120"/>
                <a:ea typeface="DFKai-SB" panose="03000509000000000000" pitchFamily="65" charset="-120"/>
              </a:rPr>
              <a:t>所以我們會看到撒瑪利亞人和   住加利利的猶太人一起出現在故事中。但誰是撒瑪利亞人呢？</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撒瑪利亞人是一群相信摩西五經的人，摩西五經就是聖經的前五本書。</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他們拒絕任何摩西五經之後的</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舊約書籍。</a:t>
            </a:r>
          </a:p>
        </p:txBody>
      </p:sp>
      <p:sp>
        <p:nvSpPr>
          <p:cNvPr id="24579" name="Subtitle 2">
            <a:extLst>
              <a:ext uri="{FF2B5EF4-FFF2-40B4-BE49-F238E27FC236}">
                <a16:creationId xmlns:a16="http://schemas.microsoft.com/office/drawing/2014/main" id="{0E7E9C58-2C27-4886-A224-063DB79A01B1}"/>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40803681-B7F5-4D1A-9AE1-AD40105BA303}"/>
              </a:ext>
            </a:extLst>
          </p:cNvPr>
          <p:cNvSpPr>
            <a:spLocks noGrp="1"/>
          </p:cNvSpPr>
          <p:nvPr>
            <p:ph type="ctrTitle"/>
          </p:nvPr>
        </p:nvSpPr>
        <p:spPr>
          <a:xfrm>
            <a:off x="228600" y="304800"/>
            <a:ext cx="8686800" cy="3352800"/>
          </a:xfrm>
        </p:spPr>
        <p:txBody>
          <a:bodyPr/>
          <a:lstStyle/>
          <a:p>
            <a:pPr algn="l" eaLnBrk="1" hangingPunct="1"/>
            <a:r>
              <a:rPr lang="zh-TW" altLang="en-US" b="1">
                <a:latin typeface="DFKai-SB" panose="03000509000000000000" pitchFamily="65" charset="-120"/>
                <a:ea typeface="DFKai-SB" panose="03000509000000000000" pitchFamily="65" charset="-120"/>
              </a:rPr>
              <a:t>這兩</a:t>
            </a:r>
            <a:r>
              <a:rPr lang="zh-CN" altLang="en-US" b="1">
                <a:latin typeface="DFKai-SB" panose="03000509000000000000" pitchFamily="65" charset="-120"/>
                <a:ea typeface="DFKai-SB" panose="03000509000000000000" pitchFamily="65" charset="-120"/>
              </a:rPr>
              <a:t>種</a:t>
            </a:r>
            <a:r>
              <a:rPr lang="zh-TW" altLang="en-US" b="1">
                <a:latin typeface="DFKai-SB" panose="03000509000000000000" pitchFamily="65" charset="-120"/>
                <a:ea typeface="DFKai-SB" panose="03000509000000000000" pitchFamily="65" charset="-120"/>
              </a:rPr>
              <a:t>人</a:t>
            </a:r>
            <a:r>
              <a:rPr lang="zh-CN" altLang="en-US" b="1">
                <a:latin typeface="DFKai-SB" panose="03000509000000000000" pitchFamily="65" charset="-120"/>
                <a:ea typeface="DFKai-SB" panose="03000509000000000000" pitchFamily="65" charset="-120"/>
              </a:rPr>
              <a:t>雖然</a:t>
            </a:r>
            <a:r>
              <a:rPr lang="zh-TW" altLang="en-US" b="1">
                <a:latin typeface="DFKai-SB" panose="03000509000000000000" pitchFamily="65" charset="-120"/>
                <a:ea typeface="DFKai-SB" panose="03000509000000000000" pitchFamily="65" charset="-120"/>
              </a:rPr>
              <a:t>擁有相同的真理來源，</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卻有不同的宗教。而且撒瑪利亞人和猶太人彼此仇恨。他們分別與</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外國人合作，互相攻擊對方。</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他們都認為對方是異教徒。</a:t>
            </a:r>
          </a:p>
        </p:txBody>
      </p:sp>
      <p:sp>
        <p:nvSpPr>
          <p:cNvPr id="25603" name="Subtitle 2">
            <a:extLst>
              <a:ext uri="{FF2B5EF4-FFF2-40B4-BE49-F238E27FC236}">
                <a16:creationId xmlns:a16="http://schemas.microsoft.com/office/drawing/2014/main" id="{6DE7FF8E-5667-4064-BDF5-92DF73EA5414}"/>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AA39090A-9803-4D3D-8587-A8580726616D}"/>
              </a:ext>
            </a:extLst>
          </p:cNvPr>
          <p:cNvSpPr>
            <a:spLocks noGrp="1"/>
          </p:cNvSpPr>
          <p:nvPr>
            <p:ph type="ctrTitle"/>
          </p:nvPr>
        </p:nvSpPr>
        <p:spPr>
          <a:xfrm>
            <a:off x="228600" y="304800"/>
            <a:ext cx="8686800" cy="5257800"/>
          </a:xfrm>
        </p:spPr>
        <p:txBody>
          <a:bodyPr/>
          <a:lstStyle/>
          <a:p>
            <a:pPr algn="l" eaLnBrk="1" hangingPunct="1"/>
            <a:r>
              <a:rPr lang="zh-TW" altLang="en-US" b="1">
                <a:latin typeface="DFKai-SB" panose="03000509000000000000" pitchFamily="65" charset="-120"/>
                <a:ea typeface="DFKai-SB" panose="03000509000000000000" pitchFamily="65" charset="-120"/>
              </a:rPr>
              <a:t>從猶太人的角度來看，撒瑪利亞人是可恨的。因為他們得到上帝的真理，但他們對上帝的看法和猶太人不一樣。猶太人認為這是因為撒瑪利亞人心中扭曲、頑固而導致。</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如果我們讀約翰福音</a:t>
            </a:r>
            <a:r>
              <a:rPr lang="en-US" altLang="zh-TW" b="1">
                <a:latin typeface="DFKai-SB" panose="03000509000000000000" pitchFamily="65" charset="-120"/>
                <a:ea typeface="DFKai-SB" panose="03000509000000000000" pitchFamily="65" charset="-120"/>
              </a:rPr>
              <a:t>8</a:t>
            </a:r>
            <a:r>
              <a:rPr lang="zh-TW" altLang="en-US" b="1">
                <a:latin typeface="DFKai-SB" panose="03000509000000000000" pitchFamily="65" charset="-120"/>
                <a:ea typeface="DFKai-SB" panose="03000509000000000000" pitchFamily="65" charset="-120"/>
              </a:rPr>
              <a:t>章</a:t>
            </a:r>
            <a:r>
              <a:rPr lang="en-US" altLang="zh-TW" b="1">
                <a:latin typeface="DFKai-SB" panose="03000509000000000000" pitchFamily="65" charset="-120"/>
                <a:ea typeface="DFKai-SB" panose="03000509000000000000" pitchFamily="65" charset="-120"/>
              </a:rPr>
              <a:t>48</a:t>
            </a:r>
            <a:r>
              <a:rPr lang="zh-TW" altLang="en-US" b="1">
                <a:latin typeface="DFKai-SB" panose="03000509000000000000" pitchFamily="65" charset="-120"/>
                <a:ea typeface="DFKai-SB" panose="03000509000000000000" pitchFamily="65" charset="-120"/>
              </a:rPr>
              <a:t>節，</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就能看出他們認為撒瑪利亞人有多邪惡：</a:t>
            </a:r>
          </a:p>
        </p:txBody>
      </p:sp>
      <p:sp>
        <p:nvSpPr>
          <p:cNvPr id="26627" name="Subtitle 2">
            <a:extLst>
              <a:ext uri="{FF2B5EF4-FFF2-40B4-BE49-F238E27FC236}">
                <a16:creationId xmlns:a16="http://schemas.microsoft.com/office/drawing/2014/main" id="{7FF4DF85-B502-4D72-B685-87D7DEA75351}"/>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6B15E9A4-6C13-4608-8003-B46F2EBFC9F7}"/>
              </a:ext>
            </a:extLst>
          </p:cNvPr>
          <p:cNvSpPr>
            <a:spLocks noGrp="1"/>
          </p:cNvSpPr>
          <p:nvPr>
            <p:ph type="ctrTitle"/>
          </p:nvPr>
        </p:nvSpPr>
        <p:spPr>
          <a:xfrm>
            <a:off x="228600" y="692150"/>
            <a:ext cx="8686800" cy="4114800"/>
          </a:xfrm>
        </p:spPr>
        <p:txBody>
          <a:bodyPr/>
          <a:lstStyle/>
          <a:p>
            <a:pPr algn="l" eaLnBrk="1" hangingPunct="1"/>
            <a:r>
              <a:rPr lang="zh-TW" altLang="en-US" b="1">
                <a:solidFill>
                  <a:srgbClr val="0033CC"/>
                </a:solidFill>
                <a:latin typeface="DFKai-SB" panose="03000509000000000000" pitchFamily="65" charset="-120"/>
                <a:ea typeface="DFKai-SB" panose="03000509000000000000" pitchFamily="65" charset="-120"/>
              </a:rPr>
              <a:t>約翰福音</a:t>
            </a:r>
            <a:r>
              <a:rPr lang="en-US" altLang="zh-TW" b="1">
                <a:solidFill>
                  <a:srgbClr val="0033CC"/>
                </a:solidFill>
                <a:latin typeface="DFKai-SB" panose="03000509000000000000" pitchFamily="65" charset="-120"/>
                <a:ea typeface="DFKai-SB" panose="03000509000000000000" pitchFamily="65" charset="-120"/>
              </a:rPr>
              <a:t>8:48 </a:t>
            </a:r>
            <a:r>
              <a:rPr lang="zh-TW" altLang="en-US" b="1">
                <a:solidFill>
                  <a:srgbClr val="0033CC"/>
                </a:solidFill>
                <a:latin typeface="DFKai-SB" panose="03000509000000000000" pitchFamily="65" charset="-120"/>
                <a:ea typeface="DFKai-SB" panose="03000509000000000000" pitchFamily="65" charset="-120"/>
              </a:rPr>
              <a:t>猶太人回答他：</a:t>
            </a:r>
            <a:br>
              <a:rPr lang="zh-TW" altLang="en-US" b="1">
                <a:solidFill>
                  <a:srgbClr val="0033CC"/>
                </a:solidFill>
                <a:latin typeface="DFKai-SB" panose="03000509000000000000" pitchFamily="65" charset="-120"/>
                <a:ea typeface="DFKai-SB" panose="03000509000000000000" pitchFamily="65" charset="-120"/>
              </a:rPr>
            </a:br>
            <a:r>
              <a:rPr lang="zh-TW" altLang="en-US" b="1">
                <a:solidFill>
                  <a:srgbClr val="0033CC"/>
                </a:solidFill>
                <a:latin typeface="DFKai-SB" panose="03000509000000000000" pitchFamily="65" charset="-120"/>
                <a:ea typeface="DFKai-SB" panose="03000509000000000000" pitchFamily="65" charset="-120"/>
              </a:rPr>
              <a:t>「我們說你是撒瑪利亞人，並且是被鬼附的，這話不是很對嗎？」</a:t>
            </a:r>
            <a:br>
              <a:rPr lang="zh-TW" altLang="en-US" b="1">
                <a:latin typeface="DFKai-SB" panose="03000509000000000000" pitchFamily="65" charset="-120"/>
                <a:ea typeface="DFKai-SB" panose="03000509000000000000" pitchFamily="65" charset="-120"/>
              </a:rPr>
            </a:br>
            <a:br>
              <a:rPr lang="en-US" altLang="zh-TW" sz="2000"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解釋了文化背景以後，讓我們再回到路加福音這個故事</a:t>
            </a:r>
            <a:r>
              <a:rPr lang="zh-TW" altLang="en-US" sz="4000" b="1">
                <a:latin typeface="DFKai-SB" panose="03000509000000000000" pitchFamily="65" charset="-120"/>
                <a:ea typeface="DFKai-SB" panose="03000509000000000000" pitchFamily="65" charset="-120"/>
              </a:rPr>
              <a:t>。</a:t>
            </a:r>
            <a:r>
              <a:rPr lang="zh-TW" altLang="en-US" sz="4200" b="1">
                <a:latin typeface="DFKai-SB" panose="03000509000000000000" pitchFamily="65" charset="-120"/>
                <a:ea typeface="DFKai-SB" panose="03000509000000000000" pitchFamily="65" charset="-120"/>
              </a:rPr>
              <a:t>請看</a:t>
            </a:r>
            <a:r>
              <a:rPr lang="en-US" altLang="zh-TW" sz="4200" b="1">
                <a:latin typeface="DFKai-SB" panose="03000509000000000000" pitchFamily="65" charset="-120"/>
                <a:ea typeface="DFKai-SB" panose="03000509000000000000" pitchFamily="65" charset="-120"/>
              </a:rPr>
              <a:t>12,13</a:t>
            </a:r>
            <a:r>
              <a:rPr lang="zh-TW" altLang="en-US" sz="4200" b="1">
                <a:latin typeface="DFKai-SB" panose="03000509000000000000" pitchFamily="65" charset="-120"/>
                <a:ea typeface="DFKai-SB" panose="03000509000000000000" pitchFamily="65" charset="-120"/>
              </a:rPr>
              <a:t>節</a:t>
            </a:r>
            <a:br>
              <a:rPr lang="zh-TW" altLang="en-US" b="1">
                <a:latin typeface="DFKai-SB" panose="03000509000000000000" pitchFamily="65" charset="-120"/>
                <a:ea typeface="DFKai-SB" panose="03000509000000000000" pitchFamily="65" charset="-120"/>
              </a:rPr>
            </a:br>
            <a:r>
              <a:rPr lang="en-US" altLang="zh-TW" b="1">
                <a:latin typeface="DFKai-SB" panose="03000509000000000000" pitchFamily="65" charset="-120"/>
                <a:ea typeface="DFKai-SB" panose="03000509000000000000" pitchFamily="65" charset="-120"/>
              </a:rPr>
              <a:t> </a:t>
            </a:r>
            <a:endParaRPr lang="zh-TW" altLang="en-US" b="1">
              <a:latin typeface="DFKai-SB" panose="03000509000000000000" pitchFamily="65" charset="-120"/>
              <a:ea typeface="DFKai-SB" panose="03000509000000000000" pitchFamily="65" charset="-120"/>
            </a:endParaRPr>
          </a:p>
        </p:txBody>
      </p:sp>
      <p:sp>
        <p:nvSpPr>
          <p:cNvPr id="27651" name="Subtitle 2">
            <a:extLst>
              <a:ext uri="{FF2B5EF4-FFF2-40B4-BE49-F238E27FC236}">
                <a16:creationId xmlns:a16="http://schemas.microsoft.com/office/drawing/2014/main" id="{C96165D0-8EFC-466C-A70C-97D27C399DF1}"/>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DE230A5E-8B35-4119-BFF7-A6BF6921B253}"/>
              </a:ext>
            </a:extLst>
          </p:cNvPr>
          <p:cNvSpPr>
            <a:spLocks noGrp="1"/>
          </p:cNvSpPr>
          <p:nvPr>
            <p:ph type="ctrTitle"/>
          </p:nvPr>
        </p:nvSpPr>
        <p:spPr>
          <a:xfrm>
            <a:off x="228600" y="457200"/>
            <a:ext cx="8915400" cy="5257800"/>
          </a:xfrm>
        </p:spPr>
        <p:txBody>
          <a:bodyPr/>
          <a:lstStyle/>
          <a:p>
            <a:pPr algn="l" eaLnBrk="1" hangingPunct="1"/>
            <a:r>
              <a:rPr lang="en-US" altLang="zh-TW" b="1">
                <a:solidFill>
                  <a:srgbClr val="0033CC"/>
                </a:solidFill>
                <a:latin typeface="DFKai-SB" panose="03000509000000000000" pitchFamily="65" charset="-120"/>
                <a:ea typeface="DFKai-SB" panose="03000509000000000000" pitchFamily="65" charset="-120"/>
              </a:rPr>
              <a:t>12 </a:t>
            </a:r>
            <a:r>
              <a:rPr lang="zh-TW" altLang="en-US" b="1">
                <a:solidFill>
                  <a:srgbClr val="0033CC"/>
                </a:solidFill>
                <a:latin typeface="DFKai-SB" panose="03000509000000000000" pitchFamily="65" charset="-120"/>
                <a:ea typeface="DFKai-SB" panose="03000509000000000000" pitchFamily="65" charset="-120"/>
              </a:rPr>
              <a:t>他進入一個村子，有十個痲瘋</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   </a:t>
            </a:r>
            <a:r>
              <a:rPr lang="zh-TW" altLang="en-US" b="1">
                <a:solidFill>
                  <a:srgbClr val="0033CC"/>
                </a:solidFill>
                <a:latin typeface="DFKai-SB" panose="03000509000000000000" pitchFamily="65" charset="-120"/>
                <a:ea typeface="DFKai-SB" panose="03000509000000000000" pitchFamily="65" charset="-120"/>
              </a:rPr>
              <a:t>病人迎面而來，遠遠地站着，</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13 </a:t>
            </a:r>
            <a:r>
              <a:rPr lang="zh-TW" altLang="en-US" b="1">
                <a:solidFill>
                  <a:srgbClr val="0033CC"/>
                </a:solidFill>
                <a:latin typeface="DFKai-SB" panose="03000509000000000000" pitchFamily="65" charset="-120"/>
                <a:ea typeface="DFKai-SB" panose="03000509000000000000" pitchFamily="65" charset="-120"/>
              </a:rPr>
              <a:t>高聲說：「耶穌，老師啊，</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   </a:t>
            </a:r>
            <a:r>
              <a:rPr lang="zh-TW" altLang="en-US" b="1">
                <a:solidFill>
                  <a:srgbClr val="0033CC"/>
                </a:solidFill>
                <a:latin typeface="DFKai-SB" panose="03000509000000000000" pitchFamily="65" charset="-120"/>
                <a:ea typeface="DFKai-SB" panose="03000509000000000000" pitchFamily="65" charset="-120"/>
              </a:rPr>
              <a:t>可憐我們吧！」</a:t>
            </a:r>
            <a:br>
              <a:rPr lang="en-US" altLang="zh-TW" b="1">
                <a:solidFill>
                  <a:srgbClr val="0033CC"/>
                </a:solidFill>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有十名患痲瘋病的男性病人。</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當他們看到耶穌時，就大聲求耶穌憐憫他們。他們的意思是要耶穌</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治愈他們的痲瘋病。</a:t>
            </a:r>
          </a:p>
        </p:txBody>
      </p:sp>
      <p:sp>
        <p:nvSpPr>
          <p:cNvPr id="28675" name="Subtitle 2">
            <a:extLst>
              <a:ext uri="{FF2B5EF4-FFF2-40B4-BE49-F238E27FC236}">
                <a16:creationId xmlns:a16="http://schemas.microsoft.com/office/drawing/2014/main" id="{7DBEA523-845E-4978-9F5B-B6831366B6F8}"/>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F411B305-FAA6-4FC5-BF16-53846D376A8D}"/>
              </a:ext>
            </a:extLst>
          </p:cNvPr>
          <p:cNvSpPr>
            <a:spLocks noGrp="1"/>
          </p:cNvSpPr>
          <p:nvPr>
            <p:ph type="ctrTitle"/>
          </p:nvPr>
        </p:nvSpPr>
        <p:spPr>
          <a:xfrm>
            <a:off x="228600" y="304800"/>
            <a:ext cx="8686800" cy="5486400"/>
          </a:xfrm>
        </p:spPr>
        <p:txBody>
          <a:bodyPr/>
          <a:lstStyle/>
          <a:p>
            <a:pPr algn="l" eaLnBrk="1" hangingPunct="1"/>
            <a:r>
              <a:rPr lang="zh-TW" altLang="en-US" b="1">
                <a:latin typeface="DFKai-SB" panose="03000509000000000000" pitchFamily="65" charset="-120"/>
                <a:ea typeface="DFKai-SB" panose="03000509000000000000" pitchFamily="65" charset="-120"/>
              </a:rPr>
              <a:t>當時痲瘋病是一種非常可怕的疾病。 不僅對身體有很大影響，在社交</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方面也是如此。猶太文化習俗經常將痲瘋病視為上帝神聖的審判。 這意味著患有痲瘋病的人一定是</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做了非常邪惡的壞事。</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他一定是一個大罪人，上帝才會用這個疾病來懲罰他。</a:t>
            </a:r>
          </a:p>
        </p:txBody>
      </p:sp>
      <p:sp>
        <p:nvSpPr>
          <p:cNvPr id="29699" name="Subtitle 2">
            <a:extLst>
              <a:ext uri="{FF2B5EF4-FFF2-40B4-BE49-F238E27FC236}">
                <a16:creationId xmlns:a16="http://schemas.microsoft.com/office/drawing/2014/main" id="{E80F1B86-44B4-466C-B701-1539090A5A13}"/>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C693BDD4-A091-4C87-B757-04CC3EE1E2DF}"/>
              </a:ext>
            </a:extLst>
          </p:cNvPr>
          <p:cNvSpPr>
            <a:spLocks noGrp="1"/>
          </p:cNvSpPr>
          <p:nvPr>
            <p:ph type="ctrTitle"/>
          </p:nvPr>
        </p:nvSpPr>
        <p:spPr>
          <a:xfrm>
            <a:off x="228600" y="304800"/>
            <a:ext cx="8686800" cy="4114800"/>
          </a:xfrm>
        </p:spPr>
        <p:txBody>
          <a:bodyPr/>
          <a:lstStyle/>
          <a:p>
            <a:pPr algn="l" eaLnBrk="1" hangingPunct="1"/>
            <a:r>
              <a:rPr lang="zh-TW" altLang="en-US" b="1">
                <a:latin typeface="DFKai-SB" panose="03000509000000000000" pitchFamily="65" charset="-120"/>
                <a:ea typeface="DFKai-SB" panose="03000509000000000000" pitchFamily="65" charset="-120"/>
              </a:rPr>
              <a:t>他們甚至還有隔離痲瘋病人，</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禁止他們和一般人繼續來往的習俗。所以痲瘋病人只好跟痲瘋病人住。這就是為什麼當耶穌走過那個地方的時候，有十個痲瘋病人在一起。</a:t>
            </a:r>
            <a:br>
              <a:rPr lang="zh-TW" altLang="en-US" b="1">
                <a:latin typeface="DFKai-SB" panose="03000509000000000000" pitchFamily="65" charset="-120"/>
                <a:ea typeface="DFKai-SB" panose="03000509000000000000" pitchFamily="65" charset="-120"/>
              </a:rPr>
            </a:br>
            <a:endParaRPr lang="zh-TW" altLang="en-US" b="1">
              <a:latin typeface="DFKai-SB" panose="03000509000000000000" pitchFamily="65" charset="-120"/>
              <a:ea typeface="DFKai-SB" panose="03000509000000000000" pitchFamily="65" charset="-120"/>
            </a:endParaRPr>
          </a:p>
        </p:txBody>
      </p:sp>
      <p:sp>
        <p:nvSpPr>
          <p:cNvPr id="30723" name="Subtitle 2">
            <a:extLst>
              <a:ext uri="{FF2B5EF4-FFF2-40B4-BE49-F238E27FC236}">
                <a16:creationId xmlns:a16="http://schemas.microsoft.com/office/drawing/2014/main" id="{4B2AE623-26AB-4C85-9A7F-EA895C276BC4}"/>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7CD4951F-F2C6-4C8E-AA34-A64D18F5874E}"/>
              </a:ext>
            </a:extLst>
          </p:cNvPr>
          <p:cNvSpPr>
            <a:spLocks noGrp="1"/>
          </p:cNvSpPr>
          <p:nvPr>
            <p:ph type="ctrTitle"/>
          </p:nvPr>
        </p:nvSpPr>
        <p:spPr>
          <a:xfrm>
            <a:off x="228600" y="304800"/>
            <a:ext cx="8686800" cy="5486400"/>
          </a:xfrm>
        </p:spPr>
        <p:txBody>
          <a:bodyPr/>
          <a:lstStyle/>
          <a:p>
            <a:pPr algn="l" eaLnBrk="1" hangingPunct="1"/>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耶穌願意走進這個地區這個事實</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很重要。大多數人會避免接近痲瘋病人聚集的地方。因為他們認為痲瘋病對身體和靈命都具有傳染性。如果他們接近痲瘋病人，不但會</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得到痲瘋病，而且在靈命上也會</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被認為是不潔淨的。</a:t>
            </a:r>
            <a:br>
              <a:rPr lang="zh-TW" altLang="en-US" b="1">
                <a:latin typeface="DFKai-SB" panose="03000509000000000000" pitchFamily="65" charset="-120"/>
                <a:ea typeface="DFKai-SB" panose="03000509000000000000" pitchFamily="65" charset="-120"/>
              </a:rPr>
            </a:br>
            <a:br>
              <a:rPr lang="zh-TW" altLang="en-US" b="1">
                <a:latin typeface="DFKai-SB" panose="03000509000000000000" pitchFamily="65" charset="-120"/>
                <a:ea typeface="DFKai-SB" panose="03000509000000000000" pitchFamily="65" charset="-120"/>
              </a:rPr>
            </a:br>
            <a:endParaRPr lang="zh-TW" altLang="en-US" b="1">
              <a:latin typeface="DFKai-SB" panose="03000509000000000000" pitchFamily="65" charset="-120"/>
              <a:ea typeface="DFKai-SB" panose="03000509000000000000" pitchFamily="65" charset="-120"/>
            </a:endParaRPr>
          </a:p>
        </p:txBody>
      </p:sp>
      <p:sp>
        <p:nvSpPr>
          <p:cNvPr id="31747" name="Subtitle 2">
            <a:extLst>
              <a:ext uri="{FF2B5EF4-FFF2-40B4-BE49-F238E27FC236}">
                <a16:creationId xmlns:a16="http://schemas.microsoft.com/office/drawing/2014/main" id="{91CD037E-3E79-4BA4-9148-FD4891F36E6B}"/>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51761B6A-5EBD-4539-9299-4CD81D83261E}"/>
              </a:ext>
            </a:extLst>
          </p:cNvPr>
          <p:cNvSpPr>
            <a:spLocks noGrp="1"/>
          </p:cNvSpPr>
          <p:nvPr>
            <p:ph type="ctrTitle"/>
          </p:nvPr>
        </p:nvSpPr>
        <p:spPr>
          <a:xfrm>
            <a:off x="228600" y="304800"/>
            <a:ext cx="8686800" cy="4572000"/>
          </a:xfrm>
        </p:spPr>
        <p:txBody>
          <a:bodyPr/>
          <a:lstStyle/>
          <a:p>
            <a:pPr algn="l" eaLnBrk="1" hangingPunct="1"/>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我相信耶穌是故意經過這個地區的。他正在通過一個人們通常會避開的區域。當這些痲瘋病人向他求助時，耶穌回應了。</a:t>
            </a:r>
            <a:br>
              <a:rPr lang="zh-TW" altLang="en-US" b="1">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14 </a:t>
            </a:r>
            <a:r>
              <a:rPr lang="zh-TW" altLang="en-US" b="1">
                <a:solidFill>
                  <a:srgbClr val="0033CC"/>
                </a:solidFill>
                <a:latin typeface="DFKai-SB" panose="03000509000000000000" pitchFamily="65" charset="-120"/>
                <a:ea typeface="DFKai-SB" panose="03000509000000000000" pitchFamily="65" charset="-120"/>
              </a:rPr>
              <a:t>耶穌看見，就對他們說：「你們去，把身體給祭司檢查。」他們正去的時候就潔淨了。</a:t>
            </a:r>
            <a:br>
              <a:rPr lang="zh-TW" altLang="en-US" b="1">
                <a:latin typeface="DFKai-SB" panose="03000509000000000000" pitchFamily="65" charset="-120"/>
                <a:ea typeface="DFKai-SB" panose="03000509000000000000" pitchFamily="65" charset="-120"/>
              </a:rPr>
            </a:br>
            <a:endParaRPr lang="zh-TW" altLang="en-US" b="1">
              <a:latin typeface="DFKai-SB" panose="03000509000000000000" pitchFamily="65" charset="-120"/>
              <a:ea typeface="DFKai-SB" panose="03000509000000000000" pitchFamily="65" charset="-120"/>
            </a:endParaRPr>
          </a:p>
        </p:txBody>
      </p:sp>
      <p:sp>
        <p:nvSpPr>
          <p:cNvPr id="32771" name="Subtitle 2">
            <a:extLst>
              <a:ext uri="{FF2B5EF4-FFF2-40B4-BE49-F238E27FC236}">
                <a16:creationId xmlns:a16="http://schemas.microsoft.com/office/drawing/2014/main" id="{9B8901C0-3970-4B6A-9A98-D5B1476E705E}"/>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2FED0A43-64EE-4B7F-8667-9F3D6E6A9EDF}"/>
              </a:ext>
            </a:extLst>
          </p:cNvPr>
          <p:cNvSpPr>
            <a:spLocks noGrp="1"/>
          </p:cNvSpPr>
          <p:nvPr>
            <p:ph type="ctrTitle"/>
          </p:nvPr>
        </p:nvSpPr>
        <p:spPr>
          <a:xfrm>
            <a:off x="228600" y="304800"/>
            <a:ext cx="8686800" cy="4876800"/>
          </a:xfrm>
        </p:spPr>
        <p:txBody>
          <a:bodyPr/>
          <a:lstStyle/>
          <a:p>
            <a:pPr algn="l" eaLnBrk="1" hangingPunct="1"/>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耶穌告訴他們把身體給祭司檢查。這是在痲瘋病治癒後才會做的事情。祭司會檢查你，然後向整個社區</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宣布你的身體和靈命都潔淨了。</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這整個過程的目的是為了讓痲瘋</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病人能重新受到社會接納，再回到</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社區生活。</a:t>
            </a:r>
            <a:br>
              <a:rPr lang="zh-TW" altLang="en-US" b="1">
                <a:latin typeface="DFKai-SB" panose="03000509000000000000" pitchFamily="65" charset="-120"/>
                <a:ea typeface="DFKai-SB" panose="03000509000000000000" pitchFamily="65" charset="-120"/>
              </a:rPr>
            </a:br>
            <a:endParaRPr lang="zh-TW" altLang="en-US" b="1">
              <a:latin typeface="DFKai-SB" panose="03000509000000000000" pitchFamily="65" charset="-120"/>
              <a:ea typeface="DFKai-SB" panose="03000509000000000000" pitchFamily="65" charset="-120"/>
            </a:endParaRPr>
          </a:p>
        </p:txBody>
      </p:sp>
      <p:sp>
        <p:nvSpPr>
          <p:cNvPr id="33795" name="Subtitle 2">
            <a:extLst>
              <a:ext uri="{FF2B5EF4-FFF2-40B4-BE49-F238E27FC236}">
                <a16:creationId xmlns:a16="http://schemas.microsoft.com/office/drawing/2014/main" id="{EEA59247-1E3C-4396-ACD3-553F98D3D343}"/>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47618C3-4F91-45A8-B82D-B5DCAE6AE405}"/>
              </a:ext>
            </a:extLst>
          </p:cNvPr>
          <p:cNvSpPr>
            <a:spLocks noGrp="1"/>
          </p:cNvSpPr>
          <p:nvPr>
            <p:ph type="ctrTitle"/>
          </p:nvPr>
        </p:nvSpPr>
        <p:spPr>
          <a:xfrm>
            <a:off x="228600" y="304800"/>
            <a:ext cx="8686800" cy="5486400"/>
          </a:xfrm>
        </p:spPr>
        <p:txBody>
          <a:bodyPr/>
          <a:lstStyle/>
          <a:p>
            <a:pPr algn="l" eaLnBrk="1" hangingPunct="1"/>
            <a:r>
              <a:rPr lang="zh-TW" altLang="en-US" b="1">
                <a:latin typeface="DFKai-SB" panose="03000509000000000000" pitchFamily="65" charset="-120"/>
                <a:ea typeface="DFKai-SB" panose="03000509000000000000" pitchFamily="65" charset="-120"/>
              </a:rPr>
              <a:t>但這是美國人感恩節喜歡做的事情之一，因為這是一種傳統。</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但感恩節有一件事讓我非常喜歡，</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那就是它鼓勵我表達感謝。</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甚至節日名稱就叫“感恩”。</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我喜歡這一點，因為感恩是我們</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與上帝同行的一個重要生活態度。</a:t>
            </a:r>
            <a:r>
              <a:rPr lang="en-US" altLang="zh-TW" b="1">
                <a:latin typeface="DFKai-SB" panose="03000509000000000000" pitchFamily="65" charset="-120"/>
                <a:ea typeface="DFKai-SB" panose="03000509000000000000" pitchFamily="65" charset="-120"/>
              </a:rPr>
              <a:t> </a:t>
            </a:r>
            <a:endParaRPr lang="zh-TW" altLang="en-US" b="1">
              <a:latin typeface="DFKai-SB" panose="03000509000000000000" pitchFamily="65" charset="-120"/>
              <a:ea typeface="DFKai-SB" panose="03000509000000000000" pitchFamily="65" charset="-120"/>
            </a:endParaRPr>
          </a:p>
        </p:txBody>
      </p:sp>
      <p:sp>
        <p:nvSpPr>
          <p:cNvPr id="16387" name="Subtitle 2">
            <a:extLst>
              <a:ext uri="{FF2B5EF4-FFF2-40B4-BE49-F238E27FC236}">
                <a16:creationId xmlns:a16="http://schemas.microsoft.com/office/drawing/2014/main" id="{F87D5E33-1E0C-441E-BFB6-00A7295A2290}"/>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6A0FB9CB-6D3B-4497-AE24-D6566AFE6D60}"/>
              </a:ext>
            </a:extLst>
          </p:cNvPr>
          <p:cNvSpPr>
            <a:spLocks noGrp="1"/>
          </p:cNvSpPr>
          <p:nvPr>
            <p:ph type="ctrTitle"/>
          </p:nvPr>
        </p:nvSpPr>
        <p:spPr>
          <a:xfrm>
            <a:off x="228600" y="476250"/>
            <a:ext cx="8686800" cy="4267200"/>
          </a:xfrm>
        </p:spPr>
        <p:txBody>
          <a:bodyPr/>
          <a:lstStyle/>
          <a:p>
            <a:pPr algn="l" eaLnBrk="1" hangingPunct="1"/>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所以這裡基本上是一種信心的呼召。聽我說；按照我的命令做；</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如果你真的相信我能治愈你，就去見祭司，讓祭司宣布你潔淨了。</a:t>
            </a:r>
            <a:br>
              <a:rPr lang="en-US" altLang="zh-TW" b="1">
                <a:latin typeface="DFKai-SB" panose="03000509000000000000" pitchFamily="65" charset="-120"/>
                <a:ea typeface="DFKai-SB" panose="03000509000000000000" pitchFamily="65" charset="-120"/>
              </a:rPr>
            </a:br>
            <a:br>
              <a:rPr lang="en-US" altLang="zh-TW" sz="2000"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這十個病人都按耶穌說的做了。</a:t>
            </a:r>
            <a:br>
              <a:rPr lang="zh-TW" altLang="en-US" b="1">
                <a:latin typeface="DFKai-SB" panose="03000509000000000000" pitchFamily="65" charset="-120"/>
                <a:ea typeface="DFKai-SB" panose="03000509000000000000" pitchFamily="65" charset="-120"/>
              </a:rPr>
            </a:br>
            <a:r>
              <a:rPr lang="en-US" altLang="zh-TW" b="1">
                <a:latin typeface="DFKai-SB" panose="03000509000000000000" pitchFamily="65" charset="-120"/>
                <a:ea typeface="DFKai-SB" panose="03000509000000000000" pitchFamily="65" charset="-120"/>
              </a:rPr>
              <a:t> </a:t>
            </a:r>
            <a:br>
              <a:rPr lang="zh-TW" altLang="en-US" b="1">
                <a:latin typeface="DFKai-SB" panose="03000509000000000000" pitchFamily="65" charset="-120"/>
                <a:ea typeface="DFKai-SB" panose="03000509000000000000" pitchFamily="65" charset="-120"/>
              </a:rPr>
            </a:br>
            <a:endParaRPr lang="zh-TW" altLang="en-US" b="1">
              <a:latin typeface="DFKai-SB" panose="03000509000000000000" pitchFamily="65" charset="-120"/>
              <a:ea typeface="DFKai-SB" panose="03000509000000000000" pitchFamily="65" charset="-120"/>
            </a:endParaRPr>
          </a:p>
        </p:txBody>
      </p:sp>
      <p:sp>
        <p:nvSpPr>
          <p:cNvPr id="34819" name="Subtitle 2">
            <a:extLst>
              <a:ext uri="{FF2B5EF4-FFF2-40B4-BE49-F238E27FC236}">
                <a16:creationId xmlns:a16="http://schemas.microsoft.com/office/drawing/2014/main" id="{68034CEA-9B6A-4E8A-A55D-5F615B47BD37}"/>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3F6F9450-1DF8-49BB-BF88-6BA2A47F25F8}"/>
              </a:ext>
            </a:extLst>
          </p:cNvPr>
          <p:cNvSpPr>
            <a:spLocks noGrp="1"/>
          </p:cNvSpPr>
          <p:nvPr>
            <p:ph type="ctrTitle"/>
          </p:nvPr>
        </p:nvSpPr>
        <p:spPr>
          <a:xfrm>
            <a:off x="228600" y="304800"/>
            <a:ext cx="8686800" cy="3429000"/>
          </a:xfrm>
        </p:spPr>
        <p:txBody>
          <a:bodyPr/>
          <a:lstStyle/>
          <a:p>
            <a:pPr algn="l" eaLnBrk="1" hangingPunct="1"/>
            <a:r>
              <a:rPr lang="en-US" altLang="zh-TW" b="1">
                <a:solidFill>
                  <a:srgbClr val="0033CC"/>
                </a:solidFill>
                <a:latin typeface="DFKai-SB" panose="03000509000000000000" pitchFamily="65" charset="-120"/>
                <a:ea typeface="DFKai-SB" panose="03000509000000000000" pitchFamily="65" charset="-120"/>
              </a:rPr>
              <a:t>15 </a:t>
            </a:r>
            <a:r>
              <a:rPr lang="zh-TW" altLang="en-US" b="1">
                <a:solidFill>
                  <a:srgbClr val="0033CC"/>
                </a:solidFill>
                <a:latin typeface="DFKai-SB" panose="03000509000000000000" pitchFamily="65" charset="-120"/>
                <a:ea typeface="DFKai-SB" panose="03000509000000000000" pitchFamily="65" charset="-120"/>
              </a:rPr>
              <a:t>其中有一個見自己已經好了，</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   </a:t>
            </a:r>
            <a:r>
              <a:rPr lang="zh-TW" altLang="en-US" b="1">
                <a:solidFill>
                  <a:srgbClr val="0033CC"/>
                </a:solidFill>
                <a:latin typeface="DFKai-SB" panose="03000509000000000000" pitchFamily="65" charset="-120"/>
                <a:ea typeface="DFKai-SB" panose="03000509000000000000" pitchFamily="65" charset="-120"/>
              </a:rPr>
              <a:t>就回來大聲歸榮耀給　神，</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16 </a:t>
            </a:r>
            <a:r>
              <a:rPr lang="zh-TW" altLang="en-US" b="1">
                <a:solidFill>
                  <a:srgbClr val="0033CC"/>
                </a:solidFill>
                <a:latin typeface="DFKai-SB" panose="03000509000000000000" pitchFamily="65" charset="-120"/>
                <a:ea typeface="DFKai-SB" panose="03000509000000000000" pitchFamily="65" charset="-120"/>
              </a:rPr>
              <a:t>又俯伏在耶穌腳前感謝他。</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   </a:t>
            </a:r>
            <a:r>
              <a:rPr lang="zh-TW" altLang="en-US" b="1">
                <a:solidFill>
                  <a:srgbClr val="0033CC"/>
                </a:solidFill>
                <a:latin typeface="DFKai-SB" panose="03000509000000000000" pitchFamily="65" charset="-120"/>
                <a:ea typeface="DFKai-SB" panose="03000509000000000000" pitchFamily="65" charset="-120"/>
              </a:rPr>
              <a:t>這人是撒瑪利亞人。</a:t>
            </a:r>
            <a:br>
              <a:rPr lang="zh-TW" altLang="en-US" b="1">
                <a:latin typeface="DFKai-SB" panose="03000509000000000000" pitchFamily="65" charset="-120"/>
                <a:ea typeface="DFKai-SB" panose="03000509000000000000" pitchFamily="65" charset="-120"/>
              </a:rPr>
            </a:br>
            <a:endParaRPr lang="zh-TW" altLang="en-US" b="1">
              <a:latin typeface="DFKai-SB" panose="03000509000000000000" pitchFamily="65" charset="-120"/>
              <a:ea typeface="DFKai-SB" panose="03000509000000000000" pitchFamily="65" charset="-120"/>
            </a:endParaRPr>
          </a:p>
        </p:txBody>
      </p:sp>
      <p:sp>
        <p:nvSpPr>
          <p:cNvPr id="35843" name="Subtitle 2">
            <a:extLst>
              <a:ext uri="{FF2B5EF4-FFF2-40B4-BE49-F238E27FC236}">
                <a16:creationId xmlns:a16="http://schemas.microsoft.com/office/drawing/2014/main" id="{3005E736-EB76-437A-9271-2A933E80A546}"/>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6B42168D-98EF-4EE7-AD57-0D6864DF5FB7}"/>
              </a:ext>
            </a:extLst>
          </p:cNvPr>
          <p:cNvSpPr>
            <a:spLocks noGrp="1"/>
          </p:cNvSpPr>
          <p:nvPr>
            <p:ph type="ctrTitle"/>
          </p:nvPr>
        </p:nvSpPr>
        <p:spPr>
          <a:xfrm>
            <a:off x="228600" y="304800"/>
            <a:ext cx="8686800" cy="5410200"/>
          </a:xfrm>
        </p:spPr>
        <p:txBody>
          <a:bodyPr/>
          <a:lstStyle/>
          <a:p>
            <a:pPr algn="l" eaLnBrk="1" hangingPunct="1"/>
            <a:r>
              <a:rPr lang="zh-TW" altLang="en-US" b="1">
                <a:latin typeface="DFKai-SB" panose="03000509000000000000" pitchFamily="65" charset="-120"/>
                <a:ea typeface="DFKai-SB" panose="03000509000000000000" pitchFamily="65" charset="-120"/>
              </a:rPr>
              <a:t>所以十個痲瘋病人去見了祭司，</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祭司們宣稱</a:t>
            </a:r>
            <a:r>
              <a:rPr lang="zh-CN" altLang="en-US" b="1">
                <a:latin typeface="DFKai-SB" panose="03000509000000000000" pitchFamily="65" charset="-120"/>
                <a:ea typeface="DFKai-SB" panose="03000509000000000000" pitchFamily="65" charset="-120"/>
              </a:rPr>
              <a:t>這些</a:t>
            </a:r>
            <a:r>
              <a:rPr lang="zh-TW" altLang="en-US" b="1">
                <a:latin typeface="DFKai-SB" panose="03000509000000000000" pitchFamily="65" charset="-120"/>
                <a:ea typeface="DFKai-SB" panose="03000509000000000000" pitchFamily="65" charset="-120"/>
              </a:rPr>
              <a:t>痲瘋病人</a:t>
            </a:r>
            <a:r>
              <a:rPr lang="zh-CN" altLang="en-US" b="1">
                <a:latin typeface="DFKai-SB" panose="03000509000000000000" pitchFamily="65" charset="-120"/>
                <a:ea typeface="DFKai-SB" panose="03000509000000000000" pitchFamily="65" charset="-120"/>
              </a:rPr>
              <a:t>都</a:t>
            </a:r>
            <a:r>
              <a:rPr lang="zh-TW" altLang="en-US" b="1">
                <a:latin typeface="DFKai-SB" panose="03000509000000000000" pitchFamily="65" charset="-120"/>
                <a:ea typeface="DFKai-SB" panose="03000509000000000000" pitchFamily="65" charset="-120"/>
              </a:rPr>
              <a:t>痊癒了。但是十個人中，只有一個回來。</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在耶穌奇蹟般治愈的十人中，只有一人回來感謝他。這節經文的末尾有一個小小的旁注。作者路加指出，這個人是撒瑪利亞人。</a:t>
            </a:r>
            <a:br>
              <a:rPr lang="zh-TW" altLang="en-US" b="1">
                <a:latin typeface="DFKai-SB" panose="03000509000000000000" pitchFamily="65" charset="-120"/>
                <a:ea typeface="DFKai-SB" panose="03000509000000000000" pitchFamily="65" charset="-120"/>
              </a:rPr>
            </a:br>
            <a:endParaRPr lang="zh-TW" altLang="en-US" b="1">
              <a:latin typeface="DFKai-SB" panose="03000509000000000000" pitchFamily="65" charset="-120"/>
              <a:ea typeface="DFKai-SB" panose="03000509000000000000" pitchFamily="65" charset="-120"/>
            </a:endParaRPr>
          </a:p>
        </p:txBody>
      </p:sp>
      <p:sp>
        <p:nvSpPr>
          <p:cNvPr id="36867" name="Subtitle 2">
            <a:extLst>
              <a:ext uri="{FF2B5EF4-FFF2-40B4-BE49-F238E27FC236}">
                <a16:creationId xmlns:a16="http://schemas.microsoft.com/office/drawing/2014/main" id="{E8B6D967-1A84-4CF9-9033-B5546A5329D3}"/>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71ED2FC9-214A-4DCB-9DF8-46B0F60F7771}"/>
              </a:ext>
            </a:extLst>
          </p:cNvPr>
          <p:cNvSpPr>
            <a:spLocks noGrp="1"/>
          </p:cNvSpPr>
          <p:nvPr>
            <p:ph type="ctrTitle"/>
          </p:nvPr>
        </p:nvSpPr>
        <p:spPr>
          <a:xfrm>
            <a:off x="228600" y="304800"/>
            <a:ext cx="8686800" cy="2895600"/>
          </a:xfrm>
        </p:spPr>
        <p:txBody>
          <a:bodyPr/>
          <a:lstStyle/>
          <a:p>
            <a:pPr algn="l" eaLnBrk="1" hangingPunct="1"/>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這會使許多猶太社區的人感到驚訝。他們驚訝那個唯一回來感謝耶穌</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的人竟然是撒瑪利亞人。</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耶穌基督非常清楚這個事實。</a:t>
            </a:r>
            <a:br>
              <a:rPr lang="zh-TW" altLang="en-US" b="1">
                <a:latin typeface="DFKai-SB" panose="03000509000000000000" pitchFamily="65" charset="-120"/>
                <a:ea typeface="DFKai-SB" panose="03000509000000000000" pitchFamily="65" charset="-120"/>
              </a:rPr>
            </a:br>
            <a:endParaRPr lang="zh-TW" altLang="en-US" b="1">
              <a:latin typeface="DFKai-SB" panose="03000509000000000000" pitchFamily="65" charset="-120"/>
              <a:ea typeface="DFKai-SB" panose="03000509000000000000" pitchFamily="65" charset="-120"/>
            </a:endParaRPr>
          </a:p>
        </p:txBody>
      </p:sp>
      <p:sp>
        <p:nvSpPr>
          <p:cNvPr id="37891" name="Subtitle 2">
            <a:extLst>
              <a:ext uri="{FF2B5EF4-FFF2-40B4-BE49-F238E27FC236}">
                <a16:creationId xmlns:a16="http://schemas.microsoft.com/office/drawing/2014/main" id="{F7787B30-8F30-4312-833E-9D8319EB803C}"/>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719B1C20-DFC9-45B1-A9EE-B7A25A265206}"/>
              </a:ext>
            </a:extLst>
          </p:cNvPr>
          <p:cNvSpPr>
            <a:spLocks noGrp="1"/>
          </p:cNvSpPr>
          <p:nvPr>
            <p:ph type="ctrTitle"/>
          </p:nvPr>
        </p:nvSpPr>
        <p:spPr>
          <a:xfrm>
            <a:off x="228600" y="304800"/>
            <a:ext cx="8686800" cy="3962400"/>
          </a:xfrm>
        </p:spPr>
        <p:txBody>
          <a:bodyPr/>
          <a:lstStyle/>
          <a:p>
            <a:pPr algn="l" eaLnBrk="1" hangingPunct="1"/>
            <a:br>
              <a:rPr lang="en-US" altLang="zh-TW" b="1">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17 </a:t>
            </a:r>
            <a:r>
              <a:rPr lang="zh-TW" altLang="en-US" b="1">
                <a:solidFill>
                  <a:srgbClr val="0033CC"/>
                </a:solidFill>
                <a:latin typeface="DFKai-SB" panose="03000509000000000000" pitchFamily="65" charset="-120"/>
                <a:ea typeface="DFKai-SB" panose="03000509000000000000" pitchFamily="65" charset="-120"/>
              </a:rPr>
              <a:t>耶穌回答說：「潔淨了的不是</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  </a:t>
            </a:r>
            <a:r>
              <a:rPr lang="zh-TW" altLang="en-US" b="1">
                <a:solidFill>
                  <a:srgbClr val="0033CC"/>
                </a:solidFill>
                <a:latin typeface="DFKai-SB" panose="03000509000000000000" pitchFamily="65" charset="-120"/>
                <a:ea typeface="DFKai-SB" panose="03000509000000000000" pitchFamily="65" charset="-120"/>
              </a:rPr>
              <a:t> 十個人嗎？那九個在哪裏呢？ </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18 </a:t>
            </a:r>
            <a:r>
              <a:rPr lang="zh-TW" altLang="en-US" b="1">
                <a:solidFill>
                  <a:srgbClr val="0033CC"/>
                </a:solidFill>
                <a:latin typeface="DFKai-SB" panose="03000509000000000000" pitchFamily="65" charset="-120"/>
                <a:ea typeface="DFKai-SB" panose="03000509000000000000" pitchFamily="65" charset="-120"/>
              </a:rPr>
              <a:t>除了這外族人，再沒有別人</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   </a:t>
            </a:r>
            <a:r>
              <a:rPr lang="zh-TW" altLang="en-US" b="1">
                <a:solidFill>
                  <a:srgbClr val="0033CC"/>
                </a:solidFill>
                <a:latin typeface="DFKai-SB" panose="03000509000000000000" pitchFamily="65" charset="-120"/>
                <a:ea typeface="DFKai-SB" panose="03000509000000000000" pitchFamily="65" charset="-120"/>
              </a:rPr>
              <a:t>回來歸榮耀給　神嗎？」</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19 </a:t>
            </a:r>
            <a:r>
              <a:rPr lang="zh-TW" altLang="en-US" b="1">
                <a:solidFill>
                  <a:srgbClr val="0033CC"/>
                </a:solidFill>
                <a:latin typeface="DFKai-SB" panose="03000509000000000000" pitchFamily="65" charset="-120"/>
                <a:ea typeface="DFKai-SB" panose="03000509000000000000" pitchFamily="65" charset="-120"/>
              </a:rPr>
              <a:t>於是他對那人說：「起來，</a:t>
            </a:r>
            <a:br>
              <a:rPr lang="en-US" altLang="zh-TW" b="1">
                <a:solidFill>
                  <a:srgbClr val="0033CC"/>
                </a:solidFill>
                <a:latin typeface="DFKai-SB" panose="03000509000000000000" pitchFamily="65" charset="-120"/>
                <a:ea typeface="DFKai-SB" panose="03000509000000000000" pitchFamily="65" charset="-120"/>
              </a:rPr>
            </a:br>
            <a:r>
              <a:rPr lang="en-US" altLang="zh-TW" b="1">
                <a:solidFill>
                  <a:srgbClr val="0033CC"/>
                </a:solidFill>
                <a:latin typeface="DFKai-SB" panose="03000509000000000000" pitchFamily="65" charset="-120"/>
                <a:ea typeface="DFKai-SB" panose="03000509000000000000" pitchFamily="65" charset="-120"/>
              </a:rPr>
              <a:t>   </a:t>
            </a:r>
            <a:r>
              <a:rPr lang="zh-TW" altLang="en-US" b="1">
                <a:solidFill>
                  <a:srgbClr val="0033CC"/>
                </a:solidFill>
                <a:latin typeface="DFKai-SB" panose="03000509000000000000" pitchFamily="65" charset="-120"/>
                <a:ea typeface="DFKai-SB" panose="03000509000000000000" pitchFamily="65" charset="-120"/>
              </a:rPr>
              <a:t>走吧，你的信救了你！」</a:t>
            </a:r>
            <a:br>
              <a:rPr lang="zh-TW" altLang="en-US" b="1">
                <a:solidFill>
                  <a:srgbClr val="0033CC"/>
                </a:solidFill>
                <a:latin typeface="DFKai-SB" panose="03000509000000000000" pitchFamily="65" charset="-120"/>
                <a:ea typeface="DFKai-SB" panose="03000509000000000000" pitchFamily="65" charset="-120"/>
              </a:rPr>
            </a:br>
            <a:endParaRPr lang="zh-TW" altLang="en-US" b="1">
              <a:solidFill>
                <a:srgbClr val="0033CC"/>
              </a:solidFill>
              <a:latin typeface="DFKai-SB" panose="03000509000000000000" pitchFamily="65" charset="-120"/>
              <a:ea typeface="DFKai-SB" panose="03000509000000000000" pitchFamily="65" charset="-120"/>
            </a:endParaRPr>
          </a:p>
        </p:txBody>
      </p:sp>
      <p:sp>
        <p:nvSpPr>
          <p:cNvPr id="38915" name="Subtitle 2">
            <a:extLst>
              <a:ext uri="{FF2B5EF4-FFF2-40B4-BE49-F238E27FC236}">
                <a16:creationId xmlns:a16="http://schemas.microsoft.com/office/drawing/2014/main" id="{D7CAC6BE-0F62-404D-91EC-AD181615DE29}"/>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EB2BD842-ECA0-43F6-8DF9-5D67F298094E}"/>
              </a:ext>
            </a:extLst>
          </p:cNvPr>
          <p:cNvSpPr>
            <a:spLocks noGrp="1"/>
          </p:cNvSpPr>
          <p:nvPr>
            <p:ph type="ctrTitle"/>
          </p:nvPr>
        </p:nvSpPr>
        <p:spPr>
          <a:xfrm>
            <a:off x="228600" y="304800"/>
            <a:ext cx="8686800" cy="4038600"/>
          </a:xfrm>
        </p:spPr>
        <p:txBody>
          <a:bodyPr/>
          <a:lstStyle/>
          <a:p>
            <a:pPr algn="l" eaLnBrk="1" hangingPunct="1"/>
            <a:r>
              <a:rPr lang="zh-TW" altLang="en-US" b="1">
                <a:latin typeface="DFKai-SB" panose="03000509000000000000" pitchFamily="65" charset="-120"/>
                <a:ea typeface="DFKai-SB" panose="03000509000000000000" pitchFamily="65" charset="-120"/>
              </a:rPr>
              <a:t>我喜歡耶穌的回應。</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我不是治愈了十個人嗎？他們現在到底在哪裏呢？哈哈哈。我喜歡它，因為這跟我們腦海中耐心的基督</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的形象完全不同。我想耶穌那時候肯定很生氣。</a:t>
            </a:r>
          </a:p>
        </p:txBody>
      </p:sp>
      <p:sp>
        <p:nvSpPr>
          <p:cNvPr id="39939" name="Subtitle 2">
            <a:extLst>
              <a:ext uri="{FF2B5EF4-FFF2-40B4-BE49-F238E27FC236}">
                <a16:creationId xmlns:a16="http://schemas.microsoft.com/office/drawing/2014/main" id="{3F122028-182A-470B-81DA-9A3DA00B2670}"/>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FBE51AB5-2266-4D15-BB76-E656112331D4}"/>
              </a:ext>
            </a:extLst>
          </p:cNvPr>
          <p:cNvSpPr>
            <a:spLocks noGrp="1"/>
          </p:cNvSpPr>
          <p:nvPr>
            <p:ph type="ctrTitle"/>
          </p:nvPr>
        </p:nvSpPr>
        <p:spPr>
          <a:xfrm>
            <a:off x="228600" y="304800"/>
            <a:ext cx="8686800" cy="3657600"/>
          </a:xfrm>
        </p:spPr>
        <p:txBody>
          <a:bodyPr/>
          <a:lstStyle/>
          <a:p>
            <a:pPr algn="l" eaLnBrk="1" hangingPunct="1"/>
            <a:r>
              <a:rPr lang="zh-TW" altLang="en-US" b="1">
                <a:latin typeface="DFKai-SB" panose="03000509000000000000" pitchFamily="65" charset="-120"/>
                <a:ea typeface="DFKai-SB" panose="03000509000000000000" pitchFamily="65" charset="-120"/>
              </a:rPr>
              <a:t>請注意耶穌稱這位撒瑪利亞人為</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外族人。耶穌聽</a:t>
            </a:r>
            <a:r>
              <a:rPr lang="zh-CN" altLang="en-US" b="1">
                <a:latin typeface="DFKai-SB" panose="03000509000000000000" pitchFamily="65" charset="-120"/>
                <a:ea typeface="DFKai-SB" panose="03000509000000000000" pitchFamily="65" charset="-120"/>
              </a:rPr>
              <a:t>見</a:t>
            </a:r>
            <a:r>
              <a:rPr lang="zh-TW" altLang="en-US" b="1">
                <a:latin typeface="DFKai-SB" panose="03000509000000000000" pitchFamily="65" charset="-120"/>
                <a:ea typeface="DFKai-SB" panose="03000509000000000000" pitchFamily="65" charset="-120"/>
              </a:rPr>
              <a:t>並接受了這人的感激之情，並通過強調是他的信仰使他痊癒，來肯定和祝福這位</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撒瑪利亞人。</a:t>
            </a:r>
          </a:p>
        </p:txBody>
      </p:sp>
      <p:sp>
        <p:nvSpPr>
          <p:cNvPr id="40963" name="Subtitle 2">
            <a:extLst>
              <a:ext uri="{FF2B5EF4-FFF2-40B4-BE49-F238E27FC236}">
                <a16:creationId xmlns:a16="http://schemas.microsoft.com/office/drawing/2014/main" id="{6FD63502-0DA4-4DC8-B817-EF219CA809D9}"/>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A00D8726-8550-4CDE-95B3-1D8FCBCE1E9A}"/>
              </a:ext>
            </a:extLst>
          </p:cNvPr>
          <p:cNvSpPr>
            <a:spLocks noGrp="1"/>
          </p:cNvSpPr>
          <p:nvPr>
            <p:ph type="ctrTitle"/>
          </p:nvPr>
        </p:nvSpPr>
        <p:spPr>
          <a:xfrm>
            <a:off x="228600" y="304800"/>
            <a:ext cx="8686800" cy="2971800"/>
          </a:xfrm>
        </p:spPr>
        <p:txBody>
          <a:bodyPr/>
          <a:lstStyle/>
          <a:p>
            <a:pPr algn="l" eaLnBrk="1" hangingPunct="1"/>
            <a:r>
              <a:rPr lang="zh-TW" altLang="en-US" b="1">
                <a:latin typeface="DFKai-SB" panose="03000509000000000000" pitchFamily="65" charset="-120"/>
                <a:ea typeface="DFKai-SB" panose="03000509000000000000" pitchFamily="65" charset="-120"/>
              </a:rPr>
              <a:t>很諷刺的是，這個故事裡的模範</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公民，最正確表現出基督徒心態</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的人竟然是你從未想過的人：</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一個撒瑪利亞人。</a:t>
            </a:r>
          </a:p>
        </p:txBody>
      </p:sp>
      <p:sp>
        <p:nvSpPr>
          <p:cNvPr id="41987" name="Subtitle 2">
            <a:extLst>
              <a:ext uri="{FF2B5EF4-FFF2-40B4-BE49-F238E27FC236}">
                <a16:creationId xmlns:a16="http://schemas.microsoft.com/office/drawing/2014/main" id="{F202C14C-4E30-4B6C-8F80-C097AE6276A6}"/>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9FF1C2FD-343E-4306-B877-0F9ED6F22A0B}"/>
              </a:ext>
            </a:extLst>
          </p:cNvPr>
          <p:cNvSpPr>
            <a:spLocks noGrp="1"/>
          </p:cNvSpPr>
          <p:nvPr>
            <p:ph type="ctrTitle"/>
          </p:nvPr>
        </p:nvSpPr>
        <p:spPr>
          <a:xfrm>
            <a:off x="228600" y="304800"/>
            <a:ext cx="8686800" cy="4114800"/>
          </a:xfrm>
        </p:spPr>
        <p:txBody>
          <a:bodyPr/>
          <a:lstStyle/>
          <a:p>
            <a:pPr algn="l" eaLnBrk="1" hangingPunct="1"/>
            <a:r>
              <a:rPr lang="zh-TW" altLang="en-US" b="1">
                <a:latin typeface="DFKai-SB" panose="03000509000000000000" pitchFamily="65" charset="-120"/>
                <a:ea typeface="DFKai-SB" panose="03000509000000000000" pitchFamily="65" charset="-120"/>
              </a:rPr>
              <a:t>通過今天讀的經節，提醒也邀請</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我們常常感謝神的恩典。讓我們</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不要像第一世紀的以色列人一樣。不要只是每週日來教會做禮拜</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或者認真參加查經班，卻不會感謝讚美上帝的祝福與恩典。 </a:t>
            </a:r>
          </a:p>
        </p:txBody>
      </p:sp>
      <p:sp>
        <p:nvSpPr>
          <p:cNvPr id="43011" name="Subtitle 2">
            <a:extLst>
              <a:ext uri="{FF2B5EF4-FFF2-40B4-BE49-F238E27FC236}">
                <a16:creationId xmlns:a16="http://schemas.microsoft.com/office/drawing/2014/main" id="{41FABBE3-1DAA-4C3B-8AC9-818B15FD8DCB}"/>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D7B19174-750B-4841-900E-030F49F5C853}"/>
              </a:ext>
            </a:extLst>
          </p:cNvPr>
          <p:cNvSpPr>
            <a:spLocks noGrp="1"/>
          </p:cNvSpPr>
          <p:nvPr>
            <p:ph type="ctrTitle"/>
          </p:nvPr>
        </p:nvSpPr>
        <p:spPr>
          <a:xfrm>
            <a:off x="228600" y="908050"/>
            <a:ext cx="8686800" cy="3429000"/>
          </a:xfrm>
        </p:spPr>
        <p:txBody>
          <a:bodyPr/>
          <a:lstStyle/>
          <a:p>
            <a:pPr algn="l" eaLnBrk="1" hangingPunct="1"/>
            <a:r>
              <a:rPr lang="zh-TW" altLang="en-US" b="1">
                <a:latin typeface="DFKai-SB" panose="03000509000000000000" pitchFamily="65" charset="-120"/>
                <a:ea typeface="DFKai-SB" panose="03000509000000000000" pitchFamily="65" charset="-120"/>
              </a:rPr>
              <a:t>現在我要請敬拜團隊上來。</a:t>
            </a:r>
            <a:br>
              <a:rPr lang="en-US" altLang="zh-TW" b="1">
                <a:latin typeface="DFKai-SB" panose="03000509000000000000" pitchFamily="65" charset="-120"/>
                <a:ea typeface="DFKai-SB" panose="03000509000000000000" pitchFamily="65" charset="-120"/>
              </a:rPr>
            </a:br>
            <a:br>
              <a:rPr lang="en-US" altLang="zh-TW" sz="2000"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我們將有一分鐘的默禱。</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我邀請你想三件上帝祝福你的事。 然後，我要你向上帝表示感謝。</a:t>
            </a:r>
            <a:br>
              <a:rPr lang="zh-TW" altLang="en-US" b="1">
                <a:latin typeface="DFKai-SB" panose="03000509000000000000" pitchFamily="65" charset="-120"/>
                <a:ea typeface="DFKai-SB" panose="03000509000000000000" pitchFamily="65" charset="-120"/>
              </a:rPr>
            </a:br>
            <a:br>
              <a:rPr lang="en-US" altLang="zh-TW" sz="2000"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讓我們祈禱。</a:t>
            </a:r>
          </a:p>
        </p:txBody>
      </p:sp>
      <p:sp>
        <p:nvSpPr>
          <p:cNvPr id="44035" name="Subtitle 2">
            <a:extLst>
              <a:ext uri="{FF2B5EF4-FFF2-40B4-BE49-F238E27FC236}">
                <a16:creationId xmlns:a16="http://schemas.microsoft.com/office/drawing/2014/main" id="{D99AF35D-CA90-47B8-A02D-66BBA5E9DBF2}"/>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D0514094-0DB6-409F-98CE-A9541FE22B55}"/>
              </a:ext>
            </a:extLst>
          </p:cNvPr>
          <p:cNvSpPr>
            <a:spLocks noGrp="1"/>
          </p:cNvSpPr>
          <p:nvPr>
            <p:ph type="ctrTitle"/>
          </p:nvPr>
        </p:nvSpPr>
        <p:spPr>
          <a:xfrm>
            <a:off x="228600" y="304800"/>
            <a:ext cx="8686800" cy="5486400"/>
          </a:xfrm>
        </p:spPr>
        <p:txBody>
          <a:bodyPr/>
          <a:lstStyle/>
          <a:p>
            <a:pPr algn="l" eaLnBrk="1" hangingPunct="1"/>
            <a:r>
              <a:rPr lang="zh-TW" altLang="en-US" b="1">
                <a:latin typeface="DFKai-SB" panose="03000509000000000000" pitchFamily="65" charset="-120"/>
                <a:ea typeface="DFKai-SB" panose="03000509000000000000" pitchFamily="65" charset="-120"/>
              </a:rPr>
              <a:t>上帝是一位慈愛的天父。</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上帝是一位仁慈的天父。</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上帝是一位賜予的神。</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事實上，祂每天都祝福我們。</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祂用許多不同的方式祝福我們。</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祂甚至用我們不</a:t>
            </a:r>
            <a:r>
              <a:rPr lang="zh-CN" altLang="en-US" b="1">
                <a:latin typeface="DFKai-SB" panose="03000509000000000000" pitchFamily="65" charset="-120"/>
                <a:ea typeface="DFKai-SB" panose="03000509000000000000" pitchFamily="65" charset="-120"/>
              </a:rPr>
              <a:t>明白</a:t>
            </a:r>
            <a:r>
              <a:rPr lang="zh-TW" altLang="en-US" b="1">
                <a:latin typeface="DFKai-SB" panose="03000509000000000000" pitchFamily="65" charset="-120"/>
                <a:ea typeface="DFKai-SB" panose="03000509000000000000" pitchFamily="65" charset="-120"/>
              </a:rPr>
              <a:t>的方式</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祝福我們！這是事實，這是真理。</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無可否認，上帝每天都這樣做。</a:t>
            </a:r>
            <a:r>
              <a:rPr lang="en-US" altLang="zh-TW" b="1">
                <a:latin typeface="DFKai-SB" panose="03000509000000000000" pitchFamily="65" charset="-120"/>
                <a:ea typeface="DFKai-SB" panose="03000509000000000000" pitchFamily="65" charset="-120"/>
              </a:rPr>
              <a:t> </a:t>
            </a:r>
            <a:endParaRPr lang="zh-TW" altLang="en-US" b="1">
              <a:latin typeface="DFKai-SB" panose="03000509000000000000" pitchFamily="65" charset="-120"/>
              <a:ea typeface="DFKai-SB" panose="03000509000000000000" pitchFamily="65" charset="-120"/>
            </a:endParaRPr>
          </a:p>
        </p:txBody>
      </p:sp>
      <p:sp>
        <p:nvSpPr>
          <p:cNvPr id="17411" name="Subtitle 2">
            <a:extLst>
              <a:ext uri="{FF2B5EF4-FFF2-40B4-BE49-F238E27FC236}">
                <a16:creationId xmlns:a16="http://schemas.microsoft.com/office/drawing/2014/main" id="{76B717B7-EA78-45FA-9B1D-3BDE6FEABA78}"/>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4B9C48E5-8484-4DDD-AEE1-DA7DECD479D5}"/>
              </a:ext>
            </a:extLst>
          </p:cNvPr>
          <p:cNvSpPr>
            <a:spLocks noGrp="1"/>
          </p:cNvSpPr>
          <p:nvPr>
            <p:ph type="ctrTitle"/>
          </p:nvPr>
        </p:nvSpPr>
        <p:spPr>
          <a:xfrm>
            <a:off x="228600" y="304800"/>
            <a:ext cx="8686800" cy="3505200"/>
          </a:xfrm>
        </p:spPr>
        <p:txBody>
          <a:bodyPr/>
          <a:lstStyle/>
          <a:p>
            <a:pPr algn="l" eaLnBrk="1" hangingPunct="1"/>
            <a:r>
              <a:rPr lang="zh-TW" altLang="en-US" b="1">
                <a:latin typeface="DFKai-SB" panose="03000509000000000000" pitchFamily="65" charset="-120"/>
                <a:ea typeface="DFKai-SB" panose="03000509000000000000" pitchFamily="65" charset="-120"/>
              </a:rPr>
              <a:t>上帝的祝福可以從我們擁有的工作，擁有的房子，擁有的朋友，</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擁有家人能一起共度感恩節，</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擁有健康，沒有面臨迫害等各方面表現出來。 </a:t>
            </a:r>
            <a:r>
              <a:rPr lang="en-US" altLang="zh-TW" b="1">
                <a:latin typeface="DFKai-SB" panose="03000509000000000000" pitchFamily="65" charset="-120"/>
                <a:ea typeface="DFKai-SB" panose="03000509000000000000" pitchFamily="65" charset="-120"/>
              </a:rPr>
              <a:t> </a:t>
            </a:r>
            <a:endParaRPr lang="zh-TW" altLang="en-US" b="1">
              <a:latin typeface="DFKai-SB" panose="03000509000000000000" pitchFamily="65" charset="-120"/>
              <a:ea typeface="DFKai-SB" panose="03000509000000000000" pitchFamily="65" charset="-120"/>
            </a:endParaRPr>
          </a:p>
        </p:txBody>
      </p:sp>
      <p:sp>
        <p:nvSpPr>
          <p:cNvPr id="18435" name="Subtitle 2">
            <a:extLst>
              <a:ext uri="{FF2B5EF4-FFF2-40B4-BE49-F238E27FC236}">
                <a16:creationId xmlns:a16="http://schemas.microsoft.com/office/drawing/2014/main" id="{C8FF8B02-E422-4E3F-B3B7-31326454E9D1}"/>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600A3BB-9E7E-43D3-823A-5BAA7048B866}"/>
              </a:ext>
            </a:extLst>
          </p:cNvPr>
          <p:cNvSpPr>
            <a:spLocks noGrp="1"/>
          </p:cNvSpPr>
          <p:nvPr>
            <p:ph type="ctrTitle"/>
          </p:nvPr>
        </p:nvSpPr>
        <p:spPr>
          <a:xfrm>
            <a:off x="228600" y="549275"/>
            <a:ext cx="8686800" cy="3505200"/>
          </a:xfrm>
        </p:spPr>
        <p:txBody>
          <a:bodyPr/>
          <a:lstStyle/>
          <a:p>
            <a:pPr algn="l" eaLnBrk="1" hangingPunct="1"/>
            <a:r>
              <a:rPr lang="zh-TW" altLang="en-US" b="1">
                <a:latin typeface="DFKai-SB" panose="03000509000000000000" pitchFamily="65" charset="-120"/>
                <a:ea typeface="DFKai-SB" panose="03000509000000000000" pitchFamily="65" charset="-120"/>
              </a:rPr>
              <a:t>但我們有常常感謝神的恩典嗎？</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我們多常真正感受到上帝各式各樣的祝福，而心存感恩呢？ </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我們多常抽出時間思考</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上帝今天是如何的賜福我們，</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並感謝上帝呢？</a:t>
            </a:r>
            <a:r>
              <a:rPr lang="en-US" altLang="zh-TW" b="1">
                <a:latin typeface="DFKai-SB" panose="03000509000000000000" pitchFamily="65" charset="-120"/>
                <a:ea typeface="DFKai-SB" panose="03000509000000000000" pitchFamily="65" charset="-120"/>
              </a:rPr>
              <a:t> </a:t>
            </a:r>
            <a:endParaRPr lang="zh-TW" altLang="en-US" b="1">
              <a:latin typeface="DFKai-SB" panose="03000509000000000000" pitchFamily="65" charset="-120"/>
              <a:ea typeface="DFKai-SB" panose="03000509000000000000" pitchFamily="65" charset="-120"/>
            </a:endParaRPr>
          </a:p>
        </p:txBody>
      </p:sp>
      <p:sp>
        <p:nvSpPr>
          <p:cNvPr id="19459" name="Subtitle 2">
            <a:extLst>
              <a:ext uri="{FF2B5EF4-FFF2-40B4-BE49-F238E27FC236}">
                <a16:creationId xmlns:a16="http://schemas.microsoft.com/office/drawing/2014/main" id="{AEC4BBAF-331B-4940-B7AB-0EF7A81B1FA1}"/>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A880B236-7B81-4ECF-81D6-3B727A29E17C}"/>
              </a:ext>
            </a:extLst>
          </p:cNvPr>
          <p:cNvSpPr>
            <a:spLocks noGrp="1"/>
          </p:cNvSpPr>
          <p:nvPr>
            <p:ph type="ctrTitle"/>
          </p:nvPr>
        </p:nvSpPr>
        <p:spPr>
          <a:xfrm>
            <a:off x="228600" y="304800"/>
            <a:ext cx="8686800" cy="3505200"/>
          </a:xfrm>
        </p:spPr>
        <p:txBody>
          <a:bodyPr/>
          <a:lstStyle/>
          <a:p>
            <a:pPr algn="l" eaLnBrk="1" hangingPunct="1"/>
            <a:r>
              <a:rPr lang="zh-TW" altLang="en-US" b="1">
                <a:latin typeface="DFKai-SB" panose="03000509000000000000" pitchFamily="65" charset="-120"/>
                <a:ea typeface="DFKai-SB" panose="03000509000000000000" pitchFamily="65" charset="-120"/>
              </a:rPr>
              <a:t>今天我們要來讀一段關於耶穌如何奇蹟般治愈了十個痲瘋病人的經文，這十個被醫治的痲瘋病人，其中只有一人回到耶穌面前向他表示感謝。請翻開聖經路加福音</a:t>
            </a:r>
            <a:r>
              <a:rPr lang="en-US" altLang="zh-TW" b="1">
                <a:latin typeface="DFKai-SB" panose="03000509000000000000" pitchFamily="65" charset="-120"/>
                <a:ea typeface="DFKai-SB" panose="03000509000000000000" pitchFamily="65" charset="-120"/>
              </a:rPr>
              <a:t>17</a:t>
            </a:r>
            <a:r>
              <a:rPr lang="zh-TW" altLang="en-US" b="1">
                <a:latin typeface="DFKai-SB" panose="03000509000000000000" pitchFamily="65" charset="-120"/>
                <a:ea typeface="DFKai-SB" panose="03000509000000000000" pitchFamily="65" charset="-120"/>
              </a:rPr>
              <a:t>章</a:t>
            </a:r>
            <a:r>
              <a:rPr lang="en-US" altLang="zh-TW" b="1">
                <a:latin typeface="DFKai-SB" panose="03000509000000000000" pitchFamily="65" charset="-120"/>
                <a:ea typeface="DFKai-SB" panose="03000509000000000000" pitchFamily="65" charset="-120"/>
              </a:rPr>
              <a:t>11</a:t>
            </a:r>
            <a:r>
              <a:rPr lang="zh-TW" altLang="en-US" b="1">
                <a:latin typeface="DFKai-SB" panose="03000509000000000000" pitchFamily="65" charset="-120"/>
                <a:ea typeface="DFKai-SB" panose="03000509000000000000" pitchFamily="65" charset="-120"/>
              </a:rPr>
              <a:t>節</a:t>
            </a:r>
            <a:r>
              <a:rPr lang="en-US" altLang="zh-TW" b="1">
                <a:latin typeface="DFKai-SB" panose="03000509000000000000" pitchFamily="65" charset="-120"/>
                <a:ea typeface="DFKai-SB" panose="03000509000000000000" pitchFamily="65" charset="-120"/>
              </a:rPr>
              <a:t> </a:t>
            </a:r>
            <a:endParaRPr lang="zh-TW" altLang="en-US" b="1">
              <a:latin typeface="DFKai-SB" panose="03000509000000000000" pitchFamily="65" charset="-120"/>
              <a:ea typeface="DFKai-SB" panose="03000509000000000000" pitchFamily="65" charset="-120"/>
            </a:endParaRPr>
          </a:p>
        </p:txBody>
      </p:sp>
      <p:sp>
        <p:nvSpPr>
          <p:cNvPr id="20483" name="Subtitle 2">
            <a:extLst>
              <a:ext uri="{FF2B5EF4-FFF2-40B4-BE49-F238E27FC236}">
                <a16:creationId xmlns:a16="http://schemas.microsoft.com/office/drawing/2014/main" id="{4CADBB54-7B62-4BF6-9B69-4935E0C719C1}"/>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921B799E-3042-4BBC-93F9-F9D10010D290}"/>
              </a:ext>
            </a:extLst>
          </p:cNvPr>
          <p:cNvSpPr>
            <a:spLocks noGrp="1"/>
          </p:cNvSpPr>
          <p:nvPr>
            <p:ph type="ctrTitle"/>
          </p:nvPr>
        </p:nvSpPr>
        <p:spPr>
          <a:xfrm>
            <a:off x="228600" y="304800"/>
            <a:ext cx="8686800" cy="3505200"/>
          </a:xfrm>
        </p:spPr>
        <p:txBody>
          <a:bodyPr/>
          <a:lstStyle/>
          <a:p>
            <a:pPr algn="l" eaLnBrk="1" hangingPunct="1"/>
            <a:r>
              <a:rPr lang="zh-TW" altLang="en-US" b="1">
                <a:latin typeface="DFKai-SB" panose="03000509000000000000" pitchFamily="65" charset="-120"/>
                <a:ea typeface="DFKai-SB" panose="03000509000000000000" pitchFamily="65" charset="-120"/>
              </a:rPr>
              <a:t>在這段經文中，路加福音作者提到跟隨耶穌和上帝的人應該怎麼做。其中一件具體而且特別強調的事情就是感恩。</a:t>
            </a:r>
            <a:r>
              <a:rPr lang="zh-CN" altLang="en-US" b="1">
                <a:latin typeface="DFKai-SB" panose="03000509000000000000" pitchFamily="65" charset="-120"/>
                <a:ea typeface="DFKai-SB" panose="03000509000000000000" pitchFamily="65" charset="-120"/>
              </a:rPr>
              <a:t>這裡</a:t>
            </a:r>
            <a:r>
              <a:rPr lang="zh-TW" altLang="en-US" b="1">
                <a:latin typeface="DFKai-SB" panose="03000509000000000000" pitchFamily="65" charset="-120"/>
                <a:ea typeface="DFKai-SB" panose="03000509000000000000" pitchFamily="65" charset="-120"/>
              </a:rPr>
              <a:t>作者分享了一個 </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人們忘恩負義的故事，</a:t>
            </a:r>
          </a:p>
        </p:txBody>
      </p:sp>
      <p:sp>
        <p:nvSpPr>
          <p:cNvPr id="21507" name="Subtitle 2">
            <a:extLst>
              <a:ext uri="{FF2B5EF4-FFF2-40B4-BE49-F238E27FC236}">
                <a16:creationId xmlns:a16="http://schemas.microsoft.com/office/drawing/2014/main" id="{3B358E66-1924-4ACF-B4B9-44CB505F06B9}"/>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DFE54793-23ED-415F-9CA2-B7CDAA0046FA}"/>
              </a:ext>
            </a:extLst>
          </p:cNvPr>
          <p:cNvSpPr>
            <a:spLocks noGrp="1"/>
          </p:cNvSpPr>
          <p:nvPr>
            <p:ph type="ctrTitle"/>
          </p:nvPr>
        </p:nvSpPr>
        <p:spPr>
          <a:xfrm>
            <a:off x="228600" y="304800"/>
            <a:ext cx="8686800" cy="2895600"/>
          </a:xfrm>
        </p:spPr>
        <p:txBody>
          <a:bodyPr/>
          <a:lstStyle/>
          <a:p>
            <a:pPr algn="l" eaLnBrk="1" hangingPunct="1"/>
            <a:r>
              <a:rPr lang="zh-TW" altLang="en-US" b="1">
                <a:latin typeface="DFKai-SB" panose="03000509000000000000" pitchFamily="65" charset="-120"/>
                <a:ea typeface="DFKai-SB" panose="03000509000000000000" pitchFamily="65" charset="-120"/>
              </a:rPr>
              <a:t>並將這九位忘恩負義的人與那個</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感恩的人相比較，藉此成為我們</a:t>
            </a:r>
            <a:br>
              <a:rPr lang="en-US" altLang="zh-TW"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今天學習的重點：就是要感謝上帝，因祂用各樣的方式祝福我們。</a:t>
            </a:r>
          </a:p>
        </p:txBody>
      </p:sp>
      <p:sp>
        <p:nvSpPr>
          <p:cNvPr id="22531" name="Subtitle 2">
            <a:extLst>
              <a:ext uri="{FF2B5EF4-FFF2-40B4-BE49-F238E27FC236}">
                <a16:creationId xmlns:a16="http://schemas.microsoft.com/office/drawing/2014/main" id="{1B1FE9A8-DED1-466F-A548-CEE69719C1B8}"/>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233F136C-EDD0-421F-9B01-C8A683A4D894}"/>
              </a:ext>
            </a:extLst>
          </p:cNvPr>
          <p:cNvSpPr>
            <a:spLocks noGrp="1"/>
          </p:cNvSpPr>
          <p:nvPr>
            <p:ph type="ctrTitle"/>
          </p:nvPr>
        </p:nvSpPr>
        <p:spPr>
          <a:xfrm>
            <a:off x="228600" y="304800"/>
            <a:ext cx="8686800" cy="4648200"/>
          </a:xfrm>
        </p:spPr>
        <p:txBody>
          <a:bodyPr/>
          <a:lstStyle/>
          <a:p>
            <a:pPr algn="l" eaLnBrk="1" hangingPunct="1"/>
            <a:r>
              <a:rPr lang="en-US" altLang="zh-TW" b="1">
                <a:solidFill>
                  <a:srgbClr val="0033CC"/>
                </a:solidFill>
                <a:latin typeface="DFKai-SB" panose="03000509000000000000" pitchFamily="65" charset="-120"/>
                <a:ea typeface="DFKai-SB" panose="03000509000000000000" pitchFamily="65" charset="-120"/>
              </a:rPr>
              <a:t>11</a:t>
            </a:r>
            <a:r>
              <a:rPr lang="zh-TW" altLang="en-US" b="1">
                <a:solidFill>
                  <a:srgbClr val="0033CC"/>
                </a:solidFill>
                <a:latin typeface="DFKai-SB" panose="03000509000000000000" pitchFamily="65" charset="-120"/>
                <a:ea typeface="DFKai-SB" panose="03000509000000000000" pitchFamily="65" charset="-120"/>
              </a:rPr>
              <a:t>節 耶穌往耶路撒冷去，</a:t>
            </a:r>
            <a:br>
              <a:rPr lang="zh-TW" altLang="en-US" b="1">
                <a:solidFill>
                  <a:srgbClr val="0033CC"/>
                </a:solidFill>
                <a:latin typeface="DFKai-SB" panose="03000509000000000000" pitchFamily="65" charset="-120"/>
                <a:ea typeface="DFKai-SB" panose="03000509000000000000" pitchFamily="65" charset="-120"/>
              </a:rPr>
            </a:br>
            <a:r>
              <a:rPr lang="zh-TW" altLang="en-US" b="1">
                <a:solidFill>
                  <a:srgbClr val="0033CC"/>
                </a:solidFill>
                <a:latin typeface="DFKai-SB" panose="03000509000000000000" pitchFamily="65" charset="-120"/>
                <a:ea typeface="DFKai-SB" panose="03000509000000000000" pitchFamily="65" charset="-120"/>
              </a:rPr>
              <a:t>經過撒瑪利亞和加利利中間的地區。</a:t>
            </a:r>
            <a:br>
              <a:rPr lang="zh-TW" altLang="en-US" b="1">
                <a:solidFill>
                  <a:srgbClr val="0033CC"/>
                </a:solidFill>
                <a:latin typeface="DFKai-SB" panose="03000509000000000000" pitchFamily="65" charset="-120"/>
                <a:ea typeface="DFKai-SB" panose="03000509000000000000" pitchFamily="65" charset="-120"/>
              </a:rPr>
            </a:br>
            <a:br>
              <a:rPr lang="en-US" altLang="zh-TW" sz="2000"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作者提到的這個地點很重要。</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耶穌在撒瑪利亞和加利利之間行走。這代表這個地區有兩個不同族群的人，撒瑪利亞人和加利利人。</a:t>
            </a:r>
            <a:br>
              <a:rPr lang="zh-TW" altLang="en-US" b="1">
                <a:latin typeface="DFKai-SB" panose="03000509000000000000" pitchFamily="65" charset="-120"/>
                <a:ea typeface="DFKai-SB" panose="03000509000000000000" pitchFamily="65" charset="-120"/>
              </a:rPr>
            </a:br>
            <a:r>
              <a:rPr lang="zh-TW" altLang="en-US" b="1">
                <a:latin typeface="DFKai-SB" panose="03000509000000000000" pitchFamily="65" charset="-120"/>
                <a:ea typeface="DFKai-SB" panose="03000509000000000000" pitchFamily="65" charset="-120"/>
              </a:rPr>
              <a:t>在加利利人中，不少是猶太人。</a:t>
            </a:r>
          </a:p>
        </p:txBody>
      </p:sp>
      <p:sp>
        <p:nvSpPr>
          <p:cNvPr id="23555" name="Subtitle 2">
            <a:extLst>
              <a:ext uri="{FF2B5EF4-FFF2-40B4-BE49-F238E27FC236}">
                <a16:creationId xmlns:a16="http://schemas.microsoft.com/office/drawing/2014/main" id="{054A6486-DC5B-45E5-B15B-371E32D9818B}"/>
              </a:ext>
            </a:extLst>
          </p:cNvPr>
          <p:cNvSpPr>
            <a:spLocks noGrp="1"/>
          </p:cNvSpPr>
          <p:nvPr>
            <p:ph type="subTitle" idx="1"/>
          </p:nvPr>
        </p:nvSpPr>
        <p:spPr>
          <a:xfrm>
            <a:off x="0" y="6248400"/>
            <a:ext cx="9144000" cy="457200"/>
          </a:xfrm>
        </p:spPr>
        <p:txBody>
          <a:bodyPr/>
          <a:lstStyle/>
          <a:p>
            <a:pPr eaLnBrk="1" hangingPunct="1"/>
            <a:r>
              <a:rPr lang="en-US" altLang="en-US">
                <a:solidFill>
                  <a:schemeClr val="tx1"/>
                </a:solidFill>
                <a:ea typeface="新細明體" panose="02020500000000000000" pitchFamily="18" charset="-120"/>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Designs\Lock And Key.pot</Template>
  <TotalTime>27146</TotalTime>
  <Words>566</Words>
  <Application>Microsoft Office PowerPoint</Application>
  <PresentationFormat>On-screen Show (4:3)</PresentationFormat>
  <Paragraphs>58</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全真楷書</vt:lpstr>
      <vt:lpstr>Arial</vt:lpstr>
      <vt:lpstr>Calibri</vt:lpstr>
      <vt:lpstr>新細明體</vt:lpstr>
      <vt:lpstr>Times New Roman</vt:lpstr>
      <vt:lpstr>DFKai-SB</vt:lpstr>
      <vt:lpstr>Office Theme</vt:lpstr>
      <vt:lpstr>大家感恩節快樂。 我希望每個人都有個愉快的週末。 你們都吃火雞了嗎？ 其實，吃火雞是感恩節唯一讓我不喜歡做的事情。我真的不喜歡吃火雞肉。火雞肉總是那麼乾澀，所以吃的時候一定要淋上肉汁醬。 </vt:lpstr>
      <vt:lpstr>但這是美國人感恩節喜歡做的事情之一，因為這是一種傳統。 但感恩節有一件事讓我非常喜歡， 那就是它鼓勵我表達感謝。 甚至節日名稱就叫“感恩”。 我喜歡這一點，因為感恩是我們 與上帝同行的一個重要生活態度。 </vt:lpstr>
      <vt:lpstr>上帝是一位慈愛的天父。 上帝是一位仁慈的天父。 上帝是一位賜予的神。 事實上，祂每天都祝福我們。 祂用許多不同的方式祝福我們。 祂甚至用我們不明白的方式 祝福我們！這是事實，這是真理。 無可否認，上帝每天都這樣做。 </vt:lpstr>
      <vt:lpstr>上帝的祝福可以從我們擁有的工作，擁有的房子，擁有的朋友， 擁有家人能一起共度感恩節， 擁有健康，沒有面臨迫害等各方面表現出來。  </vt:lpstr>
      <vt:lpstr>但我們有常常感謝神的恩典嗎？ 我們多常真正感受到上帝各式各樣的祝福，而心存感恩呢？  我們多常抽出時間思考 上帝今天是如何的賜福我們， 並感謝上帝呢？ </vt:lpstr>
      <vt:lpstr>今天我們要來讀一段關於耶穌如何奇蹟般治愈了十個痲瘋病人的經文，這十個被醫治的痲瘋病人，其中只有一人回到耶穌面前向他表示感謝。請翻開聖經路加福音17章11節 </vt:lpstr>
      <vt:lpstr>在這段經文中，路加福音作者提到跟隨耶穌和上帝的人應該怎麼做。其中一件具體而且特別強調的事情就是感恩。這裡作者分享了一個  人們忘恩負義的故事，</vt:lpstr>
      <vt:lpstr>並將這九位忘恩負義的人與那個 感恩的人相比較，藉此成為我們 今天學習的重點：就是要感謝上帝，因祂用各樣的方式祝福我們。</vt:lpstr>
      <vt:lpstr>11節 耶穌往耶路撒冷去， 經過撒瑪利亞和加利利中間的地區。  作者提到的這個地點很重要。 耶穌在撒瑪利亞和加利利之間行走。這代表這個地區有兩個不同族群的人，撒瑪利亞人和加利利人。 在加利利人中，不少是猶太人。</vt:lpstr>
      <vt:lpstr>所以我們會看到撒瑪利亞人和   住加利利的猶太人一起出現在故事中。但誰是撒瑪利亞人呢？ 撒瑪利亞人是一群相信摩西五經的人，摩西五經就是聖經的前五本書。 他們拒絕任何摩西五經之後的 舊約書籍。</vt:lpstr>
      <vt:lpstr>這兩種人雖然擁有相同的真理來源， 卻有不同的宗教。而且撒瑪利亞人和猶太人彼此仇恨。他們分別與 外國人合作，互相攻擊對方。 他們都認為對方是異教徒。</vt:lpstr>
      <vt:lpstr>從猶太人的角度來看，撒瑪利亞人是可恨的。因為他們得到上帝的真理，但他們對上帝的看法和猶太人不一樣。猶太人認為這是因為撒瑪利亞人心中扭曲、頑固而導致。 如果我們讀約翰福音8章48節， 就能看出他們認為撒瑪利亞人有多邪惡：</vt:lpstr>
      <vt:lpstr>約翰福音8:48 猶太人回答他： 「我們說你是撒瑪利亞人，並且是被鬼附的，這話不是很對嗎？」  解釋了文化背景以後，讓我們再回到路加福音這個故事。請看12,13節  </vt:lpstr>
      <vt:lpstr>12 他進入一個村子，有十個痲瘋    病人迎面而來，遠遠地站着， 13 高聲說：「耶穌，老師啊，    可憐我們吧！」 有十名患痲瘋病的男性病人。 當他們看到耶穌時，就大聲求耶穌憐憫他們。他們的意思是要耶穌 治愈他們的痲瘋病。</vt:lpstr>
      <vt:lpstr>當時痲瘋病是一種非常可怕的疾病。 不僅對身體有很大影響，在社交 方面也是如此。猶太文化習俗經常將痲瘋病視為上帝神聖的審判。 這意味著患有痲瘋病的人一定是 做了非常邪惡的壞事。 他一定是一個大罪人，上帝才會用這個疾病來懲罰他。</vt:lpstr>
      <vt:lpstr>他們甚至還有隔離痲瘋病人， 禁止他們和一般人繼續來往的習俗。所以痲瘋病人只好跟痲瘋病人住。這就是為什麼當耶穌走過那個地方的時候，有十個痲瘋病人在一起。 </vt:lpstr>
      <vt:lpstr> 耶穌願意走進這個地區這個事實 很重要。大多數人會避免接近痲瘋病人聚集的地方。因為他們認為痲瘋病對身體和靈命都具有傳染性。如果他們接近痲瘋病人，不但會 得到痲瘋病，而且在靈命上也會 被認為是不潔淨的。  </vt:lpstr>
      <vt:lpstr> 我相信耶穌是故意經過這個地區的。他正在通過一個人們通常會避開的區域。當這些痲瘋病人向他求助時，耶穌回應了。 14 耶穌看見，就對他們說：「你們去，把身體給祭司檢查。」他們正去的時候就潔淨了。 </vt:lpstr>
      <vt:lpstr> 耶穌告訴他們把身體給祭司檢查。這是在痲瘋病治癒後才會做的事情。祭司會檢查你，然後向整個社區 宣布你的身體和靈命都潔淨了。 這整個過程的目的是為了讓痲瘋 病人能重新受到社會接納，再回到 社區生活。 </vt:lpstr>
      <vt:lpstr> 所以這裡基本上是一種信心的呼召。聽我說；按照我的命令做； 如果你真的相信我能治愈你，就去見祭司，讓祭司宣布你潔淨了。  這十個病人都按耶穌說的做了。   </vt:lpstr>
      <vt:lpstr>15 其中有一個見自己已經好了，    就回來大聲歸榮耀給　神， 16 又俯伏在耶穌腳前感謝他。    這人是撒瑪利亞人。 </vt:lpstr>
      <vt:lpstr>所以十個痲瘋病人去見了祭司， 祭司們宣稱這些痲瘋病人都痊癒了。但是十個人中，只有一個回來。 在耶穌奇蹟般治愈的十人中，只有一人回來感謝他。這節經文的末尾有一個小小的旁注。作者路加指出，這個人是撒瑪利亞人。 </vt:lpstr>
      <vt:lpstr> 這會使許多猶太社區的人感到驚訝。他們驚訝那個唯一回來感謝耶穌 的人竟然是撒瑪利亞人。 耶穌基督非常清楚這個事實。 </vt:lpstr>
      <vt:lpstr> 17 耶穌回答說：「潔淨了的不是    十個人嗎？那九個在哪裏呢？  18 除了這外族人，再沒有別人    回來歸榮耀給　神嗎？」 19 於是他對那人說：「起來，    走吧，你的信救了你！」 </vt:lpstr>
      <vt:lpstr>我喜歡耶穌的回應。 我不是治愈了十個人嗎？他們現在到底在哪裏呢？哈哈哈。我喜歡它，因為這跟我們腦海中耐心的基督 的形象完全不同。我想耶穌那時候肯定很生氣。</vt:lpstr>
      <vt:lpstr>請注意耶穌稱這位撒瑪利亞人為 外族人。耶穌聽見並接受了這人的感激之情，並通過強調是他的信仰使他痊癒，來肯定和祝福這位 撒瑪利亞人。</vt:lpstr>
      <vt:lpstr>很諷刺的是，這個故事裡的模範 公民，最正確表現出基督徒心態 的人竟然是你從未想過的人： 一個撒瑪利亞人。</vt:lpstr>
      <vt:lpstr>通過今天讀的經節，提醒也邀請 我們常常感謝神的恩典。讓我們 不要像第一世紀的以色列人一樣。不要只是每週日來教會做禮拜 或者認真參加查經班，卻不會感謝讚美上帝的祝福與恩典。 </vt:lpstr>
      <vt:lpstr>現在我要請敬拜團隊上來。  我們將有一分鐘的默禱。 我邀請你想三件上帝祝福你的事。 然後，我要你向上帝表示感謝。  讓我們祈禱。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08/22/2010 FPCOC Sunday Worship</dc:title>
  <dc:creator>Jonathan</dc:creator>
  <cp:lastModifiedBy>Jonathan</cp:lastModifiedBy>
  <cp:revision>3063</cp:revision>
  <dcterms:created xsi:type="dcterms:W3CDTF">2005-02-27T07:43:32Z</dcterms:created>
  <dcterms:modified xsi:type="dcterms:W3CDTF">2018-12-02T15:56:09Z</dcterms:modified>
</cp:coreProperties>
</file>