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65" r:id="rId5"/>
    <p:sldId id="267" r:id="rId6"/>
    <p:sldId id="260" r:id="rId7"/>
    <p:sldId id="261" r:id="rId8"/>
    <p:sldId id="264" r:id="rId9"/>
    <p:sldId id="266" r:id="rId10"/>
    <p:sldId id="268" r:id="rId11"/>
    <p:sldId id="262" r:id="rId12"/>
    <p:sldId id="263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BBB3E-9D33-4EDE-B039-B1E05A2A6F0B}" type="datetimeFigureOut">
              <a:rPr lang="en-US" smtClean="0"/>
              <a:t>12/1/2018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61C8D-CFEB-40AC-BC90-3DB0628008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657600" y="5029200"/>
            <a:ext cx="496482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他會回來嗎？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9" y="1600200"/>
            <a:ext cx="2763521" cy="3657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3200400" y="381000"/>
            <a:ext cx="5638800" cy="286232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我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的痛苦為何長久不止呢？我的傷痕為何無法醫治，不能痊癒呢？難道你待我有詭詐，像流乾的河道嗎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？（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耶利米書</a:t>
            </a:r>
            <a:r>
              <a:rPr lang="en-US" sz="3600" dirty="0">
                <a:latin typeface="Noto Sans CJK TC Medium" pitchFamily="34" charset="-128"/>
                <a:ea typeface="Noto Sans CJK TC Medium" pitchFamily="34" charset="-128"/>
              </a:rPr>
              <a:t>15:18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0400" y="3581400"/>
            <a:ext cx="5715000" cy="2862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耶和華萬軍之神啊，我得著你的言語就當食物吃了，你的言語是我心中的歡喜快樂，因我是稱為你名下的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人。（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耶利米書</a:t>
            </a:r>
            <a:r>
              <a:rPr lang="en-US" altLang="en-US" sz="3600" dirty="0">
                <a:latin typeface="Noto Sans CJK TC Medium" pitchFamily="34" charset="-128"/>
                <a:ea typeface="Noto Sans CJK TC Medium" pitchFamily="34" charset="-128"/>
              </a:rPr>
              <a:t>15:16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）</a:t>
            </a:r>
            <a:endParaRPr lang="en-US" alt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1.kknews.cc/SIG=2tuvobv/oqo0003253qprr367o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43000"/>
            <a:ext cx="8455134" cy="4267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2.kknews.cc/SIG=1m67mnp/r5100067ro0p5o2oo5r.jpg">
            <a:extLst>
              <a:ext uri="{FF2B5EF4-FFF2-40B4-BE49-F238E27FC236}">
                <a16:creationId xmlns:a16="http://schemas.microsoft.com/office/drawing/2014/main" xmlns="" id="{01D096A0-82DD-4AD8-B98B-22BB5792C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6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Related image"/>
          <p:cNvPicPr>
            <a:picLocks noChangeAspect="1" noChangeArrowheads="1"/>
          </p:cNvPicPr>
          <p:nvPr/>
        </p:nvPicPr>
        <p:blipFill>
          <a:blip r:embed="rId2" cstate="print">
            <a:lum bright="-20000"/>
          </a:blip>
          <a:srcRect l="6667" r="444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04800" y="1143000"/>
            <a:ext cx="8534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苦難是尋求盼望的線</a:t>
            </a:r>
            <a:r>
              <a:rPr lang="zh-CN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索</a:t>
            </a:r>
            <a:r>
              <a:rPr lang="zh-TW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！</a:t>
            </a:r>
            <a:endParaRPr lang="en-US" altLang="zh-TW" sz="6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  <a:p>
            <a:endParaRPr lang="en-US" altLang="zh-CN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CN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失</a:t>
            </a:r>
            <a:r>
              <a:rPr lang="zh-CN" altLang="en-US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敗是邁向成功的基</a:t>
            </a:r>
            <a:r>
              <a:rPr lang="zh-CN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礎</a:t>
            </a:r>
            <a:r>
              <a:rPr lang="zh-TW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！</a:t>
            </a:r>
            <a:endParaRPr lang="en-US" altLang="zh-TW" sz="6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  <a:p>
            <a:endParaRPr lang="en-US" altLang="zh-CN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zh-CN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死</a:t>
            </a:r>
            <a:r>
              <a:rPr lang="zh-CN" altLang="en-US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亡是得著永生的開</a:t>
            </a:r>
            <a:r>
              <a:rPr lang="zh-CN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始</a:t>
            </a:r>
            <a:r>
              <a:rPr lang="zh-TW" alt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！</a:t>
            </a:r>
            <a:endParaRPr lang="en-US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2" descr="https://i2.kknews.cc/SIG=v22pvs/3109000517nnsso1s7pn.jpg">
            <a:extLst>
              <a:ext uri="{FF2B5EF4-FFF2-40B4-BE49-F238E27FC236}">
                <a16:creationId xmlns:a16="http://schemas.microsoft.com/office/drawing/2014/main" xmlns="" id="{DCE97A97-155B-4EEF-8B99-E4B8C8A152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609600"/>
            <a:ext cx="3134783" cy="385929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47480E3-08F0-4072-8B95-FDDD9217E1AD}"/>
              </a:ext>
            </a:extLst>
          </p:cNvPr>
          <p:cNvSpPr/>
          <p:nvPr/>
        </p:nvSpPr>
        <p:spPr>
          <a:xfrm>
            <a:off x="5638800" y="4648200"/>
            <a:ext cx="33032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</a:rPr>
              <a:t>Ernest Henry Shackleton</a:t>
            </a:r>
          </a:p>
          <a:p>
            <a:pPr algn="ctr"/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恩斯特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.</a:t>
            </a:r>
            <a:r>
              <a:rPr lang="zh-TW" altLang="en-US" sz="2400" b="1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沙克爾頓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304800" y="3048000"/>
            <a:ext cx="5181600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徵人啟事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：</a:t>
            </a:r>
            <a:r>
              <a:rPr lang="zh-TW" altLang="en-US" sz="3600" dirty="0">
                <a:latin typeface="Noto Sans CJK TC Medium" pitchFamily="34" charset="-128"/>
                <a:ea typeface="Noto Sans CJK TC Medium" pitchFamily="34" charset="-128"/>
              </a:rPr>
              <a:t>冒險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的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旅程，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低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微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工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資，嚴寒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，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長時間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完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全黑暗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，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持續的危險，無法保證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安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全返家，若是成功，即得榮耀與認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可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 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─</a:t>
            </a:r>
            <a:r>
              <a:rPr lang="en-US" sz="3600" dirty="0" smtClean="0">
                <a:latin typeface="Noto Sans CJK TC Medium" pitchFamily="34" charset="-128"/>
                <a:ea typeface="Noto Sans CJK TC Medium" pitchFamily="34" charset="-128"/>
              </a:rPr>
              <a:t> </a:t>
            </a:r>
            <a:r>
              <a:rPr lang="zh-CN" altLang="en-US" sz="3600" dirty="0" smtClean="0">
                <a:latin typeface="Noto Sans CJK TC Medium" pitchFamily="34" charset="-128"/>
                <a:ea typeface="Noto Sans CJK TC Medium" pitchFamily="34" charset="-128"/>
              </a:rPr>
              <a:t>恩</a:t>
            </a:r>
            <a:r>
              <a:rPr lang="zh-CN" altLang="en-US" sz="3600" dirty="0">
                <a:latin typeface="Noto Sans CJK TC Medium" pitchFamily="34" charset="-128"/>
                <a:ea typeface="Noto Sans CJK TC Medium" pitchFamily="34" charset="-128"/>
              </a:rPr>
              <a:t>斯特</a:t>
            </a:r>
            <a:r>
              <a:rPr lang="zh-TW" altLang="en-US" sz="3600" dirty="0">
                <a:latin typeface="Noto Sans CJK TC Medium" pitchFamily="34" charset="-128"/>
                <a:ea typeface="Noto Sans CJK TC Medium" pitchFamily="34" charset="-128"/>
              </a:rPr>
              <a:t>沙克爾</a:t>
            </a:r>
            <a:r>
              <a:rPr lang="zh-TW" altLang="en-US" sz="3600" dirty="0" smtClean="0">
                <a:latin typeface="Noto Sans CJK TC Medium" pitchFamily="34" charset="-128"/>
                <a:ea typeface="Noto Sans CJK TC Medium" pitchFamily="34" charset="-128"/>
              </a:rPr>
              <a:t>頓</a:t>
            </a:r>
            <a:endParaRPr lang="en-US" sz="36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pic>
        <p:nvPicPr>
          <p:cNvPr id="17412" name="Picture 4" descr="Men Wanted"/>
          <p:cNvPicPr>
            <a:picLocks noChangeAspect="1" noChangeArrowheads="1"/>
          </p:cNvPicPr>
          <p:nvPr/>
        </p:nvPicPr>
        <p:blipFill>
          <a:blip r:embed="rId3" cstate="print"/>
          <a:srcRect l="2083" t="3109" r="6250" b="6716"/>
          <a:stretch>
            <a:fillRect/>
          </a:stretch>
        </p:blipFill>
        <p:spPr bwMode="auto">
          <a:xfrm>
            <a:off x="762000" y="381000"/>
            <a:ext cx="3815255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s://i2.kknews.cc/SIG=3jaj2u8/1pp7000o8qpn2667o389.jpg">
            <a:extLst>
              <a:ext uri="{FF2B5EF4-FFF2-40B4-BE49-F238E27FC236}">
                <a16:creationId xmlns:a16="http://schemas.microsoft.com/office/drawing/2014/main" xmlns="" id="{A0EA9CF6-C831-48D4-8E77-E8F6F0CBE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85184"/>
            <a:ext cx="4419600" cy="32594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s://i1.kknews.cc/SIG=q3hc35/3104000osqopqp1s0s7o.jpg">
            <a:extLst>
              <a:ext uri="{FF2B5EF4-FFF2-40B4-BE49-F238E27FC236}">
                <a16:creationId xmlns:a16="http://schemas.microsoft.com/office/drawing/2014/main" xmlns="" id="{C0268A7E-B638-48B0-89D6-1670E277A8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1216" r="10188" b="4359"/>
          <a:stretch/>
        </p:blipFill>
        <p:spPr bwMode="auto">
          <a:xfrm>
            <a:off x="4950912" y="1447800"/>
            <a:ext cx="4116888" cy="518159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i2.kknews.cc/SIG=30r96ie/p100006n17osq8sr76r.jpg"/>
          <p:cNvPicPr>
            <a:picLocks noChangeAspect="1" noChangeArrowheads="1"/>
          </p:cNvPicPr>
          <p:nvPr/>
        </p:nvPicPr>
        <p:blipFill>
          <a:blip r:embed="rId4" cstate="print"/>
          <a:srcRect l="3226" r="3226"/>
          <a:stretch>
            <a:fillRect/>
          </a:stretch>
        </p:blipFill>
        <p:spPr bwMode="auto">
          <a:xfrm>
            <a:off x="381000" y="76200"/>
            <a:ext cx="4419600" cy="318897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i1.kknews.cc/SIG=2llco7p/149p000039n8os91s0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429000"/>
            <a:ext cx="4724400" cy="2746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532" name="Picture 4" descr="https://i1.kknews.cc/SIG=2q4un38/149r0006998485o3536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94911" y="685800"/>
            <a:ext cx="3977640" cy="5486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2" descr="https://i2.kknews.cc/SIG=3v9v2ud/1pp3000o0469202s511n.jpg">
            <a:extLst>
              <a:ext uri="{FF2B5EF4-FFF2-40B4-BE49-F238E27FC236}">
                <a16:creationId xmlns:a16="http://schemas.microsoft.com/office/drawing/2014/main" xmlns="" id="{C727A5E6-95C1-4017-AFF9-E182A4DA8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3421" r="3371" b="17646"/>
          <a:stretch>
            <a:fillRect/>
          </a:stretch>
        </p:blipFill>
        <p:spPr bwMode="auto">
          <a:xfrm>
            <a:off x="152399" y="685800"/>
            <a:ext cx="4724401" cy="256455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 descr="Image result for Ernest Shacklet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0" y="5562600"/>
            <a:ext cx="4964821" cy="1015663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zh-TW" alt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oto Sans CJK TC Medium" pitchFamily="34" charset="-128"/>
                <a:ea typeface="Noto Sans CJK TC Medium" pitchFamily="34" charset="-128"/>
              </a:rPr>
              <a:t>他會回來嗎？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e result for è¶å©ç±³"/>
          <p:cNvPicPr>
            <a:picLocks noChangeAspect="1" noChangeArrowheads="1"/>
          </p:cNvPicPr>
          <p:nvPr/>
        </p:nvPicPr>
        <p:blipFill>
          <a:blip r:embed="rId2" cstate="print"/>
          <a:srcRect r="20000"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429000" y="5943600"/>
            <a:ext cx="2749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dirty="0">
                <a:latin typeface="Noto Sans CJK TC Medium" pitchFamily="34" charset="-128"/>
                <a:ea typeface="Noto Sans CJK TC Medium" pitchFamily="34" charset="-128"/>
              </a:rPr>
              <a:t>耶利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米</a:t>
            </a:r>
            <a:r>
              <a:rPr lang="zh-TW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先知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62000"/>
            <a:ext cx="8229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12. 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萬</a:t>
            </a:r>
            <a:r>
              <a:rPr lang="zh-CN" altLang="en-US" sz="4000" dirty="0">
                <a:latin typeface="Noto Sans CJK TC Medium" pitchFamily="34" charset="-128"/>
                <a:ea typeface="Noto Sans CJK TC Medium" pitchFamily="34" charset="-128"/>
              </a:rPr>
              <a:t>軍之耶和華如此說：在這荒廢、無人、無牲畜之地，並其中所有的城鎮，必再有牧人的草場，可讓羊群躺臥在那裏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CN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13. 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在</a:t>
            </a:r>
            <a:r>
              <a:rPr lang="zh-CN" altLang="en-US" sz="4000" dirty="0">
                <a:latin typeface="Noto Sans CJK TC Medium" pitchFamily="34" charset="-128"/>
                <a:ea typeface="Noto Sans CJK TC Medium" pitchFamily="34" charset="-128"/>
              </a:rPr>
              <a:t>山區的城鎮、謝非拉的城鎮、尼革夫的城鎮、便雅憫地、耶路撒冷四圍的各處和猶大的城鎮，必再有羊群從數點的人手下經過，這是耶和華說的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762000"/>
            <a:ext cx="7924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14. 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看哪，日子將到，我應許以色列家和猶大家的恩言必然實現，這是耶和華說的。</a:t>
            </a:r>
            <a:endParaRPr lang="en-US" altLang="zh-CN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15. 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在那些日子、那時候，我必使大衛公義的苗裔長起來；他必在地上施行公平和公義。</a:t>
            </a:r>
            <a:endParaRPr lang="en-US" altLang="zh-CN" sz="4000" dirty="0" smtClean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sz="4000" baseline="30000" dirty="0" smtClean="0">
                <a:latin typeface="Noto Sans CJK TC Medium" pitchFamily="34" charset="-128"/>
                <a:ea typeface="Noto Sans CJK TC Medium" pitchFamily="34" charset="-128"/>
              </a:rPr>
              <a:t>16. 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在那些日子，猶大必得救，耶路撒冷必安然居住，他的名必稱為</a:t>
            </a:r>
            <a:r>
              <a:rPr lang="en-US" altLang="zh-CN" sz="4000" dirty="0" smtClean="0">
                <a:latin typeface="Noto Sans CJK TC Medium" pitchFamily="34" charset="-128"/>
                <a:ea typeface="Noto Sans CJK TC Medium" pitchFamily="34" charset="-128"/>
              </a:rPr>
              <a:t>『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耶和華－我們的義</a:t>
            </a:r>
            <a:r>
              <a:rPr lang="en-US" altLang="zh-CN" sz="4000" dirty="0" smtClean="0">
                <a:latin typeface="Noto Sans CJK TC Medium" pitchFamily="34" charset="-128"/>
                <a:ea typeface="Noto Sans CJK TC Medium" pitchFamily="34" charset="-128"/>
              </a:rPr>
              <a:t>』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8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457200"/>
            <a:ext cx="7620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從</a:t>
            </a:r>
            <a:r>
              <a:rPr lang="zh-CN" altLang="en-US" sz="4000" dirty="0">
                <a:latin typeface="Noto Sans CJK TC Medium" pitchFamily="34" charset="-128"/>
                <a:ea typeface="Noto Sans CJK TC Medium" pitchFamily="34" charset="-128"/>
              </a:rPr>
              <a:t>耶西的</a:t>
            </a:r>
            <a:r>
              <a:rPr lang="zh-CN" altLang="en-US" sz="4000" dirty="0">
                <a:solidFill>
                  <a:srgbClr val="FF0000"/>
                </a:solidFill>
                <a:latin typeface="Noto Sans CJK TC Medium" pitchFamily="34" charset="-128"/>
                <a:ea typeface="Noto Sans CJK TC Medium" pitchFamily="34" charset="-128"/>
              </a:rPr>
              <a:t>殘幹</a:t>
            </a:r>
            <a:r>
              <a:rPr lang="zh-CN" altLang="en-US" sz="4000" dirty="0">
                <a:latin typeface="Noto Sans CJK TC Medium" pitchFamily="34" charset="-128"/>
                <a:ea typeface="Noto Sans CJK TC Medium" pitchFamily="34" charset="-128"/>
              </a:rPr>
              <a:t>將發出嫩芽，從他的根所發出的枝將結出果子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。</a:t>
            </a:r>
            <a:endParaRPr lang="en-US" altLang="zh-CN" sz="4000" dirty="0">
              <a:latin typeface="Noto Sans CJK TC Medium" pitchFamily="34" charset="-128"/>
              <a:ea typeface="Noto Sans CJK TC Medium" pitchFamily="34" charset="-128"/>
            </a:endParaRPr>
          </a:p>
          <a:p>
            <a:r>
              <a:rPr lang="en-US" altLang="zh-CN" sz="4000" dirty="0" smtClean="0">
                <a:latin typeface="Noto Sans CJK TC Medium" pitchFamily="34" charset="-128"/>
                <a:ea typeface="Noto Sans CJK TC Medium" pitchFamily="34" charset="-128"/>
              </a:rPr>
              <a:t>                  </a:t>
            </a:r>
            <a:r>
              <a:rPr lang="zh-CN" altLang="en-US" sz="4000" dirty="0" smtClean="0">
                <a:latin typeface="Noto Sans CJK TC Medium" pitchFamily="34" charset="-128"/>
                <a:ea typeface="Noto Sans CJK TC Medium" pitchFamily="34" charset="-128"/>
              </a:rPr>
              <a:t>以賽亞書</a:t>
            </a:r>
            <a:r>
              <a:rPr lang="en-US" sz="4000" dirty="0" smtClean="0">
                <a:latin typeface="Noto Sans CJK TC Medium" pitchFamily="34" charset="-128"/>
                <a:ea typeface="Noto Sans CJK TC Medium" pitchFamily="34" charset="-128"/>
              </a:rPr>
              <a:t>11:1</a:t>
            </a:r>
            <a:endParaRPr lang="en-US" sz="4000" dirty="0">
              <a:latin typeface="Noto Sans CJK TC Medium" pitchFamily="34" charset="-128"/>
              <a:ea typeface="Noto Sans CJK TC Medium" pitchFamily="34" charset="-128"/>
            </a:endParaRPr>
          </a:p>
        </p:txBody>
      </p:sp>
      <p:pic>
        <p:nvPicPr>
          <p:cNvPr id="23554" name="Picture 2" descr="Related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438400"/>
            <a:ext cx="6330461" cy="41148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500</Words>
  <Application>Microsoft Office PowerPoint</Application>
  <PresentationFormat>On-screen Show (4:3)</PresentationFormat>
  <Paragraphs>20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Chou</cp:lastModifiedBy>
  <cp:revision>2</cp:revision>
  <dcterms:created xsi:type="dcterms:W3CDTF">2018-12-02T01:25:49Z</dcterms:created>
  <dcterms:modified xsi:type="dcterms:W3CDTF">2018-12-02T06:19:56Z</dcterms:modified>
</cp:coreProperties>
</file>