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2" r:id="rId1"/>
    <p:sldMasterId id="2147486344" r:id="rId2"/>
  </p:sldMasterIdLst>
  <p:notesMasterIdLst>
    <p:notesMasterId r:id="rId10"/>
  </p:notesMasterIdLst>
  <p:sldIdLst>
    <p:sldId id="1989" r:id="rId3"/>
    <p:sldId id="1990" r:id="rId4"/>
    <p:sldId id="1991" r:id="rId5"/>
    <p:sldId id="1992" r:id="rId6"/>
    <p:sldId id="1993" r:id="rId7"/>
    <p:sldId id="1994" r:id="rId8"/>
    <p:sldId id="19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C"/>
    <a:srgbClr val="000066"/>
    <a:srgbClr val="0000B0"/>
    <a:srgbClr val="005C2A"/>
    <a:srgbClr val="0033CC"/>
    <a:srgbClr val="001B46"/>
    <a:srgbClr val="DA8200"/>
    <a:srgbClr val="000104"/>
    <a:srgbClr val="000004"/>
    <a:srgbClr val="14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3801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76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86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829" y="802299"/>
            <a:ext cx="6421310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829" y="3531205"/>
            <a:ext cx="6421310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829" y="329308"/>
            <a:ext cx="3672983" cy="30920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50978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1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3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10" y="1756130"/>
            <a:ext cx="642193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1" y="3806196"/>
            <a:ext cx="6412493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798974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0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2" y="804890"/>
            <a:ext cx="7140118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021" y="2010878"/>
            <a:ext cx="3456432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095" y="2017343"/>
            <a:ext cx="3453098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7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2" y="804164"/>
            <a:ext cx="7140118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1" y="2019550"/>
            <a:ext cx="345643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1021" y="2824270"/>
            <a:ext cx="345643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1093" y="2023004"/>
            <a:ext cx="345643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094" y="2821491"/>
            <a:ext cx="345643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7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5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9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82" y="798973"/>
            <a:ext cx="2387346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022" y="3205492"/>
            <a:ext cx="2388742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28765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4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517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71" y="1129513"/>
            <a:ext cx="408588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022" y="3145992"/>
            <a:ext cx="4080028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021" y="5469857"/>
            <a:ext cx="4080029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1183" y="318641"/>
            <a:ext cx="4090106" cy="320931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28765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2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73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883864"/>
            <a:ext cx="1211807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021" y="883864"/>
            <a:ext cx="5804105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5FA534"/>
                </a:solidFill>
              </a:rPr>
              <a:pPr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79333" y="719272"/>
            <a:ext cx="1211807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6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676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80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958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5803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62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834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2854325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6846888"/>
            <a:ext cx="7772400" cy="11112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4800" b="1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030" name="Picture 7" descr="typc banner 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26138"/>
            <a:ext cx="9715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rgbClr val="FFCCCC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FF66"/>
          </a:solidFill>
          <a:latin typeface="+mn-lt"/>
          <a:ea typeface="華康粗黑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F66"/>
          </a:solidFill>
          <a:latin typeface="+mn-lt"/>
          <a:ea typeface="華康粗黑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FF66"/>
          </a:solidFill>
          <a:latin typeface="+mn-lt"/>
          <a:ea typeface="華康粗黑體" pitchFamily="49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3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7140119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2" y="2015733"/>
            <a:ext cx="7140119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D8A92E-5FF9-8143-81B3-CCB53151339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022" y="329308"/>
            <a:ext cx="439178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srgbClr val="5FA534"/>
                </a:solidFill>
              </a:rPr>
              <a:pPr defTabSz="457200"/>
              <a:t>‹#›</a:t>
            </a:fld>
            <a:endParaRPr lang="en-US" dirty="0">
              <a:solidFill>
                <a:srgbClr val="5FA53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5" r:id="rId1"/>
    <p:sldLayoutId id="2147486346" r:id="rId2"/>
    <p:sldLayoutId id="2147486347" r:id="rId3"/>
    <p:sldLayoutId id="2147486348" r:id="rId4"/>
    <p:sldLayoutId id="2147486349" r:id="rId5"/>
    <p:sldLayoutId id="2147486350" r:id="rId6"/>
    <p:sldLayoutId id="2147486351" r:id="rId7"/>
    <p:sldLayoutId id="2147486352" r:id="rId8"/>
    <p:sldLayoutId id="2147486353" r:id="rId9"/>
    <p:sldLayoutId id="2147486354" r:id="rId10"/>
    <p:sldLayoutId id="21474863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ustedhalo.com/wp-content/uploads/2017/12/tips-for-a-spiritual-ad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366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5915" y="3821273"/>
            <a:ext cx="3588511" cy="254143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待降</a:t>
            </a:r>
            <a:r>
              <a:rPr lang="zh-TW" altLang="en-US" dirty="0" smtClean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，</a:t>
            </a:r>
            <a:r>
              <a:rPr lang="en-US" altLang="zh-TW" dirty="0" smtClean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就</a:t>
            </a:r>
            <a:r>
              <a:rPr lang="zh-TW" altLang="en-US" dirty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是回到原點</a:t>
            </a:r>
            <a:r>
              <a:rPr lang="en-US" dirty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/>
            </a:r>
            <a:br>
              <a:rPr lang="en-US" dirty="0">
                <a:solidFill>
                  <a:schemeClr val="bg1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</a:br>
            <a:endParaRPr lang="en-US" dirty="0">
              <a:solidFill>
                <a:schemeClr val="bg1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6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å¸å¸ç¸½çµ±åè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06" y="901340"/>
            <a:ext cx="4477295" cy="41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sh funer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3072"/>
          <a:stretch/>
        </p:blipFill>
        <p:spPr bwMode="auto">
          <a:xfrm>
            <a:off x="-9797" y="901340"/>
            <a:ext cx="4676503" cy="41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61610" y="4585067"/>
            <a:ext cx="8426427" cy="91439"/>
          </a:xfrm>
          <a:prstGeom prst="straightConnector1">
            <a:avLst/>
          </a:prstGeom>
          <a:ln w="76200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0" name="Picture 2" descr="Image result for çªæå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2" y="1157104"/>
            <a:ext cx="2459963" cy="26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0048" y="372973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48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瑪拉基</a:t>
            </a:r>
            <a:endParaRPr lang="en-US" sz="4800" dirty="0">
              <a:solidFill>
                <a:prstClr val="black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6"/>
          <a:stretch/>
        </p:blipFill>
        <p:spPr bwMode="auto">
          <a:xfrm>
            <a:off x="6403549" y="1157104"/>
            <a:ext cx="1684812" cy="2572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53375" y="375406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4800" dirty="0" smtClean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施洗約翰</a:t>
            </a:r>
            <a:endParaRPr lang="en-US" sz="4800" dirty="0">
              <a:solidFill>
                <a:prstClr val="black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263" y="477699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600" dirty="0" smtClean="0">
                <a:solidFill>
                  <a:srgbClr val="972323">
                    <a:lumMod val="50000"/>
                  </a:srgb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</a:rPr>
              <a:t>歷史時間軸線</a:t>
            </a:r>
            <a:endParaRPr lang="en-US" sz="3600" dirty="0">
              <a:solidFill>
                <a:srgbClr val="972323">
                  <a:lumMod val="50000"/>
                </a:srgbClr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9263" y="1175184"/>
            <a:ext cx="2226253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We are in the middle of the </a:t>
            </a:r>
            <a:r>
              <a:rPr lang="en-US" sz="3600" dirty="0" smtClean="0">
                <a:solidFill>
                  <a:prstClr val="white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time</a:t>
            </a:r>
          </a:p>
          <a:p>
            <a:pPr algn="ctr" defTabSz="457200"/>
            <a:r>
              <a:rPr lang="zh-TW" altLang="en-US" sz="3600" dirty="0" smtClean="0">
                <a:solidFill>
                  <a:prstClr val="white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我</a:t>
            </a:r>
            <a:r>
              <a:rPr lang="zh-TW" altLang="en-US" sz="3600" dirty="0">
                <a:solidFill>
                  <a:prstClr val="white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們處於時間軸兩端的中間</a:t>
            </a:r>
            <a:endParaRPr lang="en-US" sz="3600" dirty="0">
              <a:solidFill>
                <a:prstClr val="white"/>
              </a:solidFill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4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687" y="744584"/>
            <a:ext cx="78475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「</a:t>
            </a:r>
            <a:r>
              <a:rPr 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 2……</a:t>
            </a:r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那時，撒迦利亞的兒子約翰在曠野裏，上帝的話臨到他。</a:t>
            </a:r>
            <a:r>
              <a:rPr 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 3</a:t>
            </a:r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他就走遍約旦河一帶地方，宣講悔改的洗禮，使罪得赦。</a:t>
            </a:r>
            <a:r>
              <a:rPr 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 4</a:t>
            </a:r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正如以賽亞先知書上所記的話：在曠野有聲音呼喊著：預備主的道，修直他的路！</a:t>
            </a:r>
            <a:r>
              <a:rPr 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一切山窪都要填滿；大小山岡都要削平！彎彎曲曲的地方要改為筆直；高高低低的道路要改為平坦！</a:t>
            </a:r>
            <a:r>
              <a:rPr 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prstClr val="black"/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凡血肉之軀的，都要看見上帝的救恩！」</a:t>
            </a:r>
            <a:endParaRPr lang="en-US" sz="4000" dirty="0">
              <a:solidFill>
                <a:prstClr val="black"/>
              </a:solidFill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hopping se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162"/>
            <a:ext cx="4555672" cy="404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2" y="537161"/>
            <a:ext cx="4553892" cy="404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08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ronos and ka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2" y="0"/>
            <a:ext cx="6065044" cy="60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s://tessadamscoaching.com/wp-content/uploads/2016/10/kai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37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2_預設簡報設計</vt:lpstr>
      <vt:lpstr>Gallery</vt:lpstr>
      <vt:lpstr>待降， 就是回到原點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710</cp:revision>
  <dcterms:created xsi:type="dcterms:W3CDTF">2015-12-30T23:14:56Z</dcterms:created>
  <dcterms:modified xsi:type="dcterms:W3CDTF">2018-12-09T19:34:57Z</dcterms:modified>
</cp:coreProperties>
</file>