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72" r:id="rId2"/>
    <p:sldId id="273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156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12/29/2018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12/29/2018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12/29/2018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12/29/2018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12/29/2018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2799" y="1981200"/>
            <a:ext cx="10468864" cy="18288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It’s a wonderful life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5" y="1817320"/>
            <a:ext cx="5629617" cy="342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8" y="1777991"/>
            <a:ext cx="5398564" cy="350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64" y="998765"/>
            <a:ext cx="3421705" cy="4603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299" y="998764"/>
            <a:ext cx="3445289" cy="46037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9632" y="5726277"/>
            <a:ext cx="3638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Steven Spielberg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649592" y="5726277"/>
            <a:ext cx="2654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Frank Capra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309" y="896710"/>
            <a:ext cx="5808889" cy="580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9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0" y="1042308"/>
            <a:ext cx="8759372" cy="54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763731"/>
            <a:ext cx="7552387" cy="591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6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35</TotalTime>
  <Words>9</Words>
  <Application>Microsoft Office PowerPoint</Application>
  <PresentationFormat>Widescreen</PresentationFormat>
  <Paragraphs>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PMingLiU</vt:lpstr>
      <vt:lpstr>Calibri</vt:lpstr>
      <vt:lpstr>Century Gothic</vt:lpstr>
      <vt:lpstr>Palatino Linotype</vt:lpstr>
      <vt:lpstr>Times New Roman</vt:lpstr>
      <vt:lpstr>Wingdings 2</vt:lpstr>
      <vt:lpstr>Presentation on brainstorming</vt:lpstr>
      <vt:lpstr>It’s a wonderful life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wonderful life</dc:title>
  <dc:creator>Ming Yuan Hsu</dc:creator>
  <cp:lastModifiedBy>Ming Yuan Hsu</cp:lastModifiedBy>
  <cp:revision>3</cp:revision>
  <dcterms:created xsi:type="dcterms:W3CDTF">2018-12-30T06:52:49Z</dcterms:created>
  <dcterms:modified xsi:type="dcterms:W3CDTF">2018-12-30T07:28:33Z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