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66" d="100"/>
          <a:sy n="66" d="100"/>
        </p:scale>
        <p:origin x="88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F34257B-DEA6-454B-97DF-26593E217997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F282C364-FEF5-425E-8F24-D1510428B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35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8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5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5371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30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053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11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23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9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9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2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9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3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6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4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4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2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566F3-2ADE-404C-B0CC-D779DFC2750F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ACA544-75D0-4552-827B-B1868BBD9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6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4126" y="4728754"/>
            <a:ext cx="757130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9600" dirty="0">
                <a:latin typeface="AR Heiti Bold Big5" panose="020B0609010101010101" pitchFamily="49" charset="-120"/>
                <a:ea typeface="AR Heiti Bold Big5" panose="020B0609010101010101" pitchFamily="49" charset="-120"/>
                <a:cs typeface="Times New Roman" panose="02020603050405020304" pitchFamily="18" charset="0"/>
              </a:rPr>
              <a:t>錯過的</a:t>
            </a:r>
            <a:r>
              <a:rPr lang="zh-TW" altLang="en-US" sz="9600" dirty="0" smtClean="0">
                <a:latin typeface="AR Heiti Bold Big5" panose="020B0609010101010101" pitchFamily="49" charset="-120"/>
                <a:ea typeface="AR Heiti Bold Big5" panose="020B0609010101010101" pitchFamily="49" charset="-120"/>
                <a:cs typeface="Times New Roman" panose="02020603050405020304" pitchFamily="18" charset="0"/>
              </a:rPr>
              <a:t>九里路</a:t>
            </a:r>
            <a:endParaRPr lang="en-US" sz="9600" dirty="0">
              <a:latin typeface="AR Heiti Bold Big5" panose="020B0609010101010101" pitchFamily="49" charset="-120"/>
              <a:ea typeface="AR Heiti Bold Big5" panose="020B0609010101010101" pitchFamily="49" charset="-12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869" y="439908"/>
            <a:ext cx="8534809" cy="409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8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he-three-wise-me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" b="28338"/>
          <a:stretch/>
        </p:blipFill>
        <p:spPr bwMode="auto">
          <a:xfrm>
            <a:off x="-14514" y="0"/>
            <a:ext cx="122065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5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6172" y="949849"/>
            <a:ext cx="93762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baseline="30000" dirty="0">
                <a:latin typeface="AR Kaiti Medium Big5" panose="020B0609010101010101" pitchFamily="49" charset="-120"/>
                <a:ea typeface="PMingLiU" panose="02020500000000000000" pitchFamily="18" charset="-120"/>
                <a:cs typeface="Times New Roman" panose="02020603050405020304" pitchFamily="18" charset="0"/>
              </a:rPr>
              <a:t>1</a:t>
            </a:r>
            <a:r>
              <a:rPr lang="zh-TW" altLang="en-US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興起，發光！因為你的光已來到！耶和華的榮光發出照耀著你。</a:t>
            </a:r>
            <a:r>
              <a:rPr lang="en-US" sz="4800" b="1" baseline="30000" dirty="0">
                <a:latin typeface="AR Kaiti Medium Big5" panose="020B0609010101010101" pitchFamily="49" charset="-120"/>
                <a:ea typeface="PMingLiU" panose="02020500000000000000" pitchFamily="18" charset="-120"/>
                <a:cs typeface="Times New Roman" panose="02020603050405020304" pitchFamily="18" charset="0"/>
              </a:rPr>
              <a:t>2</a:t>
            </a:r>
            <a:r>
              <a:rPr lang="zh-TW" altLang="en-US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看哪，黑暗籠罩大地，幽暗遮蓋萬民，耶和華卻要升起照耀你，他的榮光要顯在你身上</a:t>
            </a:r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。</a:t>
            </a:r>
            <a:endParaRPr lang="en-US" altLang="zh-TW" sz="4800" b="1" dirty="0" smtClean="0">
              <a:latin typeface="Calibri" panose="020F0502020204030204" pitchFamily="34" charset="0"/>
              <a:ea typeface="AR Kaiti Medium Big5" panose="020B0609010101010101" pitchFamily="49" charset="-120"/>
              <a:cs typeface="Times New Roman" panose="02020603050405020304" pitchFamily="18" charset="0"/>
            </a:endParaRPr>
          </a:p>
          <a:p>
            <a:r>
              <a:rPr lang="en-US" altLang="zh-TW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 </a:t>
            </a:r>
            <a:r>
              <a:rPr lang="en-US" altLang="zh-TW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                                  </a:t>
            </a:r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以賽亞書</a:t>
            </a:r>
            <a:r>
              <a:rPr lang="en-US" sz="4800" b="1" dirty="0" smtClean="0">
                <a:latin typeface="AR Kaiti Medium Big5" panose="020B0609010101010101" pitchFamily="49" charset="-120"/>
                <a:ea typeface="PMingLiU" panose="02020500000000000000" pitchFamily="18" charset="-120"/>
                <a:cs typeface="Times New Roman" panose="02020603050405020304" pitchFamily="18" charset="0"/>
              </a:rPr>
              <a:t>60:1-2</a:t>
            </a:r>
            <a:endParaRPr lang="en-US" sz="4800" dirty="0"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53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59428" y="484165"/>
            <a:ext cx="963748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3</a:t>
            </a:r>
            <a:r>
              <a:rPr lang="zh-TW" altLang="en-US" sz="48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列國要來就你的光，列王要來就你發出的光輝。</a:t>
            </a:r>
            <a:r>
              <a:rPr lang="en-US" sz="48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4</a:t>
            </a:r>
            <a:r>
              <a:rPr lang="zh-TW" altLang="en-US" sz="48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你舉目向四圍觀看，眾人都聚集到你這裏。你的兒子從遠方來，你的女兒也被抱著帶來。</a:t>
            </a:r>
            <a:r>
              <a:rPr lang="en-US" sz="48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5</a:t>
            </a:r>
            <a:r>
              <a:rPr lang="zh-TW" altLang="en-US" sz="48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那時，你看見就有光榮，你的心興奮歡暢；因為大海那邊的財富必歸你，列國的財寶也來歸你</a:t>
            </a:r>
            <a:r>
              <a:rPr lang="zh-TW" altLang="en-US" sz="4800" b="1" dirty="0" smtClean="0">
                <a:ea typeface="AR Kaiti Medium Big5" panose="020B0609010101010101" pitchFamily="49" charset="-120"/>
                <a:cs typeface="Times New Roman" panose="02020603050405020304" pitchFamily="18" charset="0"/>
              </a:rPr>
              <a:t>。</a:t>
            </a:r>
            <a:endParaRPr lang="en-US" altLang="zh-TW" sz="4800" b="1" dirty="0" smtClean="0">
              <a:ea typeface="AR Kaiti Medium Big5" panose="020B0609010101010101" pitchFamily="49" charset="-120"/>
              <a:cs typeface="Times New Roman" panose="02020603050405020304" pitchFamily="18" charset="0"/>
            </a:endParaRPr>
          </a:p>
          <a:p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  </a:t>
            </a:r>
            <a:r>
              <a:rPr lang="en-US" altLang="zh-TW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											</a:t>
            </a:r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以</a:t>
            </a:r>
            <a:r>
              <a:rPr lang="zh-TW" altLang="en-US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賽亞書</a:t>
            </a:r>
            <a:r>
              <a:rPr lang="en-US" sz="4800" b="1" dirty="0" smtClean="0">
                <a:latin typeface="AR Kaiti Medium Big5" panose="020B0609010101010101" pitchFamily="49" charset="-120"/>
                <a:cs typeface="Times New Roman" panose="02020603050405020304" pitchFamily="18" charset="0"/>
              </a:rPr>
              <a:t>60:3-5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07275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51314" y="1124021"/>
            <a:ext cx="90133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baseline="30000" dirty="0">
                <a:latin typeface="AR Kaiti Medium Big5" panose="020B0609010101010101" pitchFamily="49" charset="-120"/>
                <a:ea typeface="PMingLiU" panose="02020500000000000000" pitchFamily="18" charset="-120"/>
                <a:cs typeface="Times New Roman" panose="02020603050405020304" pitchFamily="18" charset="0"/>
              </a:rPr>
              <a:t>6</a:t>
            </a:r>
            <a:r>
              <a:rPr lang="zh-TW" altLang="en-US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成群的駱駝，並米甸和以法的獨峰駝遮滿你；示巴的眾人都必來到，要奉上黃金和乳香，又要傳揚讚美耶和華的話</a:t>
            </a:r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。</a:t>
            </a:r>
            <a:endParaRPr lang="en-US" altLang="zh-TW" sz="4800" b="1" dirty="0" smtClean="0">
              <a:latin typeface="Calibri" panose="020F0502020204030204" pitchFamily="34" charset="0"/>
              <a:ea typeface="AR Kaiti Medium Big5" panose="020B0609010101010101" pitchFamily="49" charset="-120"/>
              <a:cs typeface="Times New Roman" panose="02020603050405020304" pitchFamily="18" charset="0"/>
            </a:endParaRPr>
          </a:p>
          <a:p>
            <a:r>
              <a:rPr lang="en-US" altLang="zh-TW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											</a:t>
            </a:r>
            <a:r>
              <a:rPr lang="zh-TW" altLang="en-US" sz="4800" b="1" dirty="0" smtClean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以</a:t>
            </a:r>
            <a:r>
              <a:rPr lang="zh-TW" altLang="en-US" sz="4800" b="1" dirty="0">
                <a:latin typeface="Calibri" panose="020F0502020204030204" pitchFamily="34" charset="0"/>
                <a:ea typeface="AR Kaiti Medium Big5" panose="020B0609010101010101" pitchFamily="49" charset="-120"/>
                <a:cs typeface="Times New Roman" panose="02020603050405020304" pitchFamily="18" charset="0"/>
              </a:rPr>
              <a:t>賽亞書</a:t>
            </a:r>
            <a:r>
              <a:rPr lang="en-US" sz="4800" b="1" dirty="0" smtClean="0">
                <a:latin typeface="AR Kaiti Medium Big5" panose="020B0609010101010101" pitchFamily="49" charset="-120"/>
                <a:ea typeface="PMingLiU" panose="02020500000000000000" pitchFamily="18" charset="-120"/>
                <a:cs typeface="Times New Roman" panose="02020603050405020304" pitchFamily="18" charset="0"/>
              </a:rPr>
              <a:t>60:6</a:t>
            </a:r>
            <a:endParaRPr lang="en-US" sz="4800" dirty="0"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1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48" b="2248"/>
          <a:stretch/>
        </p:blipFill>
        <p:spPr bwMode="auto">
          <a:xfrm>
            <a:off x="1737081" y="0"/>
            <a:ext cx="104549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005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894" y="0"/>
            <a:ext cx="105601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527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1087" y="0"/>
            <a:ext cx="1058091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ea typeface="AR Kaiti Medium Big5" panose="020B0609010101010101" pitchFamily="49" charset="-120"/>
                <a:cs typeface="Times New Roman" panose="02020603050405020304" pitchFamily="18" charset="0"/>
              </a:rPr>
              <a:t>「</a:t>
            </a:r>
            <a:r>
              <a:rPr lang="en-US" sz="44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2</a:t>
            </a:r>
            <a:r>
              <a:rPr lang="zh-TW" altLang="en-US" sz="44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伯利恆的以法他啊，你在猶大諸城中雖小，將來必有一位從你那裏出來，在以色列中為我作掌權者；他的根源自亙古，從太初就有。</a:t>
            </a:r>
            <a:r>
              <a:rPr lang="en-US" sz="44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3</a:t>
            </a:r>
            <a:r>
              <a:rPr lang="zh-TW" altLang="en-US" sz="44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因此，耶和華要將以色列人交給敵人，直到臨產的婦人生下孩子；那時，他其餘的弟兄必回到以色列人那裏。</a:t>
            </a:r>
            <a:r>
              <a:rPr lang="en-US" sz="44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4</a:t>
            </a:r>
            <a:r>
              <a:rPr lang="zh-TW" altLang="en-US" sz="44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他必倚靠耶和華的大能，倚靠耶和華－他上帝之名的威嚴，站立並牧養，使他們安然居住；因為現在他必尊大，直到地極。</a:t>
            </a:r>
            <a:r>
              <a:rPr lang="en-US" sz="4400" b="1" baseline="30000" dirty="0">
                <a:latin typeface="AR Kaiti Medium Big5" panose="020B0609010101010101" pitchFamily="49" charset="-120"/>
                <a:cs typeface="Times New Roman" panose="02020603050405020304" pitchFamily="18" charset="0"/>
              </a:rPr>
              <a:t>5</a:t>
            </a:r>
            <a:r>
              <a:rPr lang="zh-TW" altLang="en-US" sz="44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這位就是和平。</a:t>
            </a:r>
            <a:r>
              <a:rPr lang="zh-TW" altLang="en-US" sz="4400" b="1" dirty="0" smtClean="0">
                <a:ea typeface="AR Kaiti Medium Big5" panose="020B0609010101010101" pitchFamily="49" charset="-120"/>
                <a:cs typeface="Times New Roman" panose="02020603050405020304" pitchFamily="18" charset="0"/>
              </a:rPr>
              <a:t>」  （彌</a:t>
            </a:r>
            <a:r>
              <a:rPr lang="zh-TW" altLang="en-US" sz="4400" b="1" dirty="0">
                <a:ea typeface="AR Kaiti Medium Big5" panose="020B0609010101010101" pitchFamily="49" charset="-120"/>
                <a:cs typeface="Times New Roman" panose="02020603050405020304" pitchFamily="18" charset="0"/>
              </a:rPr>
              <a:t>迦書</a:t>
            </a:r>
            <a:r>
              <a:rPr lang="en-US" sz="4400" b="1" dirty="0" smtClean="0">
                <a:ea typeface="AR Kaiti Medium Big5" panose="020B0609010101010101" pitchFamily="49" charset="-120"/>
                <a:cs typeface="Times New Roman" panose="02020603050405020304" pitchFamily="18" charset="0"/>
              </a:rPr>
              <a:t>5:2-5</a:t>
            </a:r>
            <a:r>
              <a:rPr lang="zh-TW" altLang="en-US" sz="4400" b="1" dirty="0" smtClean="0">
                <a:ea typeface="AR Kaiti Medium Big5" panose="020B0609010101010101" pitchFamily="49" charset="-120"/>
                <a:cs typeface="Times New Roman" panose="02020603050405020304" pitchFamily="18" charset="0"/>
              </a:rPr>
              <a:t>）</a:t>
            </a:r>
            <a:endParaRPr lang="en-US" sz="4400" b="1" dirty="0">
              <a:ea typeface="AR Kaiti Medium Big5" panose="020B0609010101010101" pitchFamily="49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13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50707" y="4844869"/>
            <a:ext cx="1034129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600" dirty="0" smtClean="0">
                <a:solidFill>
                  <a:schemeClr val="accent1">
                    <a:lumMod val="50000"/>
                  </a:schemeClr>
                </a:solidFill>
                <a:latin typeface="AR Heiti Bold Big5" panose="020B0609010101010101" pitchFamily="49" charset="-120"/>
                <a:ea typeface="AR Heiti Bold Big5" panose="020B0609010101010101" pitchFamily="49" charset="-120"/>
                <a:cs typeface="Times New Roman" panose="02020603050405020304" pitchFamily="18" charset="0"/>
              </a:rPr>
              <a:t>不要錯過這條九英里的路！</a:t>
            </a:r>
            <a:endParaRPr lang="en-US" sz="6600" dirty="0">
              <a:solidFill>
                <a:schemeClr val="accent1">
                  <a:lumMod val="50000"/>
                </a:schemeClr>
              </a:solidFill>
              <a:latin typeface="AR Heiti Bold Big5" panose="020B0609010101010101" pitchFamily="49" charset="-120"/>
              <a:ea typeface="AR Heiti Bold Big5" panose="020B0609010101010101" pitchFamily="49" charset="-120"/>
            </a:endParaRPr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869" y="439908"/>
            <a:ext cx="8534809" cy="409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33021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430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 Heiti Bold Big5</vt:lpstr>
      <vt:lpstr>AR Kaiti Medium Big5</vt:lpstr>
      <vt:lpstr>PMingLiU</vt:lpstr>
      <vt:lpstr>Arial</vt:lpstr>
      <vt:lpstr>Calibri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Yuan Hsu</dc:creator>
  <cp:lastModifiedBy>Ming Yuan Hsu</cp:lastModifiedBy>
  <cp:revision>6</cp:revision>
  <cp:lastPrinted>2019-01-06T04:49:25Z</cp:lastPrinted>
  <dcterms:created xsi:type="dcterms:W3CDTF">2019-01-06T04:01:42Z</dcterms:created>
  <dcterms:modified xsi:type="dcterms:W3CDTF">2019-01-06T04:49:37Z</dcterms:modified>
</cp:coreProperties>
</file>