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5D381CB-3329-464B-B9FB-67E04800EAB4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DBB5CED-A78D-4C75-9AA6-DE6820B19B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8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4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6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3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5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72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9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1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96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0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82661-AD1C-4461-8009-5DC234CBB976}" type="datetimeFigureOut">
              <a:rPr lang="en-US" smtClean="0"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781D-E4DA-44CF-8DB6-A8C4805E4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420" y="2649667"/>
            <a:ext cx="6340197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>
            <a:spAutoFit/>
          </a:bodyPr>
          <a:lstStyle/>
          <a:p>
            <a:r>
              <a:rPr lang="zh-TW" altLang="en-US" sz="9600" dirty="0">
                <a:solidFill>
                  <a:schemeClr val="bg1"/>
                </a:solidFill>
                <a:latin typeface="AR Heiti Heavy Big5" panose="020B0609010101010101" pitchFamily="49" charset="-120"/>
                <a:ea typeface="AR Heiti Heavy Big5" panose="020B0609010101010101" pitchFamily="49" charset="-120"/>
              </a:rPr>
              <a:t>要聽誰的？</a:t>
            </a:r>
            <a:endParaRPr lang="en-US" sz="9600" dirty="0">
              <a:solidFill>
                <a:schemeClr val="bg1"/>
              </a:solidFill>
              <a:latin typeface="AR Heiti Heavy Big5" panose="020B0609010101010101" pitchFamily="49" charset="-120"/>
              <a:ea typeface="AR Heiti Heavy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720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5027" y="911275"/>
            <a:ext cx="734132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51</a:t>
            </a:r>
            <a:r>
              <a:rPr lang="zh-TW" altLang="en-US" sz="3600" dirty="0" smtClean="0"/>
              <a:t> </a:t>
            </a:r>
            <a:r>
              <a:rPr lang="en-US" sz="3600" dirty="0" err="1" smtClean="0"/>
              <a:t>於是他到他們那裡</a:t>
            </a:r>
            <a:r>
              <a:rPr lang="en-US" sz="3600" dirty="0" err="1"/>
              <a:t>，一上船，風就停了；他們心裡十分驚奇</a:t>
            </a:r>
            <a:r>
              <a:rPr lang="en-US" sz="3600" dirty="0"/>
              <a:t>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5027" y="4973823"/>
            <a:ext cx="7341325" cy="12003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lt1"/>
                </a:solidFill>
              </a:rPr>
              <a:t>52這是因為他們不明白那分餅的事，心裡還是愚頑。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1565627" y="2988715"/>
            <a:ext cx="63001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600" dirty="0">
                <a:solidFill>
                  <a:srgbClr val="FF0000"/>
                </a:solidFill>
                <a:latin typeface="Calibri" panose="020F0502020204030204" pitchFamily="34" charset="0"/>
                <a:ea typeface="AR Heiti Bold Big5" panose="020B0609010101010101" pitchFamily="49" charset="-120"/>
                <a:cs typeface="Times New Roman" panose="02020603050405020304" pitchFamily="18" charset="0"/>
              </a:rPr>
              <a:t>你，要聽誰的？ </a:t>
            </a:r>
            <a:endParaRPr lang="en-US" sz="6600" dirty="0">
              <a:solidFill>
                <a:srgbClr val="FF000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0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06" y="194991"/>
            <a:ext cx="5917476" cy="2584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779"/>
          <a:stretch/>
        </p:blipFill>
        <p:spPr>
          <a:xfrm>
            <a:off x="1643514" y="3050727"/>
            <a:ext cx="5854568" cy="38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4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377" y="349431"/>
            <a:ext cx="6667500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92833" y="6064431"/>
            <a:ext cx="12105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約伯</a:t>
            </a:r>
            <a:endParaRPr lang="en-US" sz="4000" dirty="0"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59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92" y="613953"/>
            <a:ext cx="7785940" cy="5003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101301" y="5765465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生下來就失明的人</a:t>
            </a:r>
            <a:endParaRPr lang="en-US" sz="4400" dirty="0"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2639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451" y="634302"/>
            <a:ext cx="8268790" cy="2154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5400" dirty="0" smtClean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這</a:t>
            </a:r>
            <a:r>
              <a:rPr lang="zh-TW" altLang="en-US" sz="54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事於我有如挪亞的洪水</a:t>
            </a:r>
            <a:r>
              <a:rPr lang="zh-TW" altLang="en-US" sz="5400" dirty="0" smtClean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。</a:t>
            </a:r>
            <a:endParaRPr lang="en-US" altLang="zh-TW" sz="5400" dirty="0" smtClean="0">
              <a:latin typeface="AR Heiti Bold Big5" panose="020B0609010101010101" pitchFamily="49" charset="-120"/>
              <a:ea typeface="AR Heiti Bold Big5" panose="020B0609010101010101" pitchFamily="49" charset="-120"/>
              <a:cs typeface="Times New Roman" panose="02020603050405020304" pitchFamily="18" charset="0"/>
            </a:endParaRPr>
          </a:p>
          <a:p>
            <a:endParaRPr lang="en-US" altLang="zh-TW" sz="4000" dirty="0" smtClean="0">
              <a:latin typeface="AR Heiti Bold Big5" panose="020B0609010101010101" pitchFamily="49" charset="-120"/>
              <a:ea typeface="AR Heiti Bold Big5" panose="020B0609010101010101" pitchFamily="49" charset="-120"/>
              <a:cs typeface="Times New Roman" panose="02020603050405020304" pitchFamily="18" charset="0"/>
            </a:endParaRPr>
          </a:p>
          <a:p>
            <a:r>
              <a:rPr lang="zh-TW" altLang="en-US" sz="4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 </a:t>
            </a:r>
            <a:r>
              <a:rPr lang="zh-TW" altLang="en-US" sz="4000" dirty="0" smtClean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        以</a:t>
            </a:r>
            <a:r>
              <a:rPr lang="zh-TW" altLang="en-US" sz="4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賽亞書</a:t>
            </a:r>
            <a:r>
              <a:rPr lang="en-US" sz="4000" dirty="0"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54:9</a:t>
            </a:r>
            <a:endParaRPr lang="en-US" sz="4000" dirty="0">
              <a:latin typeface="AR Heiti Bold Big5" panose="020B0609010101010101" pitchFamily="49" charset="-120"/>
              <a:ea typeface="AR Heiti Bold Big5" panose="020B0609010101010101" pitchFamily="49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84853"/>
            <a:ext cx="2893014" cy="2241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2293" y="5740094"/>
            <a:ext cx="2249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美國</a:t>
            </a:r>
            <a:r>
              <a:rPr lang="en-US" sz="4000" dirty="0" smtClean="0"/>
              <a:t>2977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37" r="5187"/>
          <a:stretch/>
        </p:blipFill>
        <p:spPr>
          <a:xfrm>
            <a:off x="3102223" y="3483346"/>
            <a:ext cx="2866484" cy="2256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16835" y="5726816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/>
              <a:t>印度</a:t>
            </a:r>
            <a:r>
              <a:rPr lang="en-US" sz="4000" dirty="0" smtClean="0"/>
              <a:t>30,000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5409"/>
          <a:stretch/>
        </p:blipFill>
        <p:spPr>
          <a:xfrm>
            <a:off x="6177917" y="3483346"/>
            <a:ext cx="2966083" cy="2243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42328" y="5740094"/>
            <a:ext cx="26372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 smtClean="0"/>
              <a:t>歐洲</a:t>
            </a:r>
            <a:r>
              <a:rPr lang="en-US" sz="4000" dirty="0" smtClean="0"/>
              <a:t>70,000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405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5131"/>
            <a:ext cx="4558936" cy="2978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484" y="235131"/>
            <a:ext cx="4467756" cy="2978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724" y="3461657"/>
            <a:ext cx="4455516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461657"/>
            <a:ext cx="4558936" cy="3108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943" y="5862731"/>
            <a:ext cx="289694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4000" dirty="0" smtClean="0"/>
              <a:t>緬甸</a:t>
            </a:r>
            <a:r>
              <a:rPr lang="en-US" sz="4000" dirty="0" smtClean="0"/>
              <a:t>100,000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626833" y="2516492"/>
            <a:ext cx="289694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4000" dirty="0" smtClean="0"/>
              <a:t>南海</a:t>
            </a:r>
            <a:r>
              <a:rPr lang="en-US" sz="4000" dirty="0" smtClean="0"/>
              <a:t>210,000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055787" y="2505749"/>
            <a:ext cx="263726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4000" dirty="0" smtClean="0"/>
              <a:t>伊朗</a:t>
            </a:r>
            <a:r>
              <a:rPr lang="en-US" sz="4000" dirty="0" smtClean="0"/>
              <a:t>28,000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626833" y="5862731"/>
            <a:ext cx="2896947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zh-TW" altLang="en-US" sz="4000" dirty="0" smtClean="0"/>
              <a:t>海地</a:t>
            </a:r>
            <a:r>
              <a:rPr lang="en-US" sz="4000" dirty="0" smtClean="0"/>
              <a:t>200,000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93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9" y="187722"/>
            <a:ext cx="6701247" cy="5025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70263" y="5447211"/>
            <a:ext cx="8503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只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因見風很強，害怕起來，將要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沉下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去，就喊著說：主啊，救我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！   （馬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太福音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14:30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AR Heiti Bold Big5" panose="020B0609010101010101" pitchFamily="49" charset="-120"/>
                <a:ea typeface="AR Heiti Bold Big5" panose="020B0609010101010101" pitchFamily="49" charset="-120"/>
                <a:cs typeface="Times New Roman" panose="02020603050405020304" pitchFamily="18" charset="0"/>
              </a:rPr>
              <a:t>）</a:t>
            </a:r>
            <a:endParaRPr lang="en-US" sz="3200" dirty="0">
              <a:solidFill>
                <a:schemeClr val="accent5">
                  <a:lumMod val="50000"/>
                </a:schemeClr>
              </a:solidFill>
              <a:latin typeface="AR Heiti Bold Big5" panose="020B0609010101010101" pitchFamily="49" charset="-120"/>
              <a:ea typeface="AR Heiti Bold Big5" panose="020B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2"/>
            <a:ext cx="4693147" cy="316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147" y="1807788"/>
            <a:ext cx="4450854" cy="2971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3071"/>
          <a:stretch/>
        </p:blipFill>
        <p:spPr>
          <a:xfrm>
            <a:off x="0" y="3807672"/>
            <a:ext cx="4693148" cy="30503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93147" y="16150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ea typeface="AR Heiti Bold Big5" panose="020B0609010101010101" pitchFamily="49" charset="-120"/>
                <a:cs typeface="Times New Roman" panose="02020603050405020304" pitchFamily="18" charset="0"/>
              </a:rPr>
              <a:t>耶穌去到山上，為他們禱</a:t>
            </a:r>
            <a:r>
              <a:rPr lang="zh-TW" altLang="en-US" sz="2400" dirty="0" smtClean="0">
                <a:ea typeface="AR Heiti Bold Big5" panose="020B0609010101010101" pitchFamily="49" charset="-120"/>
                <a:cs typeface="Times New Roman" panose="02020603050405020304" pitchFamily="18" charset="0"/>
              </a:rPr>
              <a:t>告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573793" y="4888782"/>
            <a:ext cx="3570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ea typeface="AR Heiti Bold Big5" panose="020B0609010101010101" pitchFamily="49" charset="-120"/>
                <a:cs typeface="Times New Roman" panose="02020603050405020304" pitchFamily="18" charset="0"/>
              </a:rPr>
              <a:t>耶穌站在岸邊，看著他們</a:t>
            </a:r>
            <a:endParaRPr lang="en-US" sz="2400" dirty="0">
              <a:ea typeface="AR Heiti Bold Big5" panose="020B0609010101010101" pitchFamily="49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3147" y="6382970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ea typeface="AR Heiti Bold Big5" panose="020B0609010101010101" pitchFamily="49" charset="-120"/>
                <a:cs typeface="Times New Roman" panose="02020603050405020304" pitchFamily="18" charset="0"/>
              </a:rPr>
              <a:t>耶穌走在海面，往門徒那裡去</a:t>
            </a:r>
            <a:endParaRPr lang="en-US" sz="2400" dirty="0">
              <a:ea typeface="AR Heiti Bold Big5" panose="020B0609010101010101" pitchFamily="49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6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jesus walking on the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58381" y="5569521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 smtClean="0">
                <a:ea typeface="AR Heiti Bold Big5" panose="020B0609010101010101" pitchFamily="49" charset="-120"/>
                <a:cs typeface="Times New Roman" panose="02020603050405020304" pitchFamily="18" charset="0"/>
              </a:rPr>
              <a:t>放</a:t>
            </a:r>
            <a:r>
              <a:rPr lang="zh-TW" altLang="en-US" sz="4400" dirty="0">
                <a:ea typeface="AR Heiti Bold Big5" panose="020B0609010101010101" pitchFamily="49" charset="-120"/>
                <a:cs typeface="Times New Roman" panose="02020603050405020304" pitchFamily="18" charset="0"/>
              </a:rPr>
              <a:t>心，是我，不要怕</a:t>
            </a:r>
            <a:r>
              <a:rPr lang="zh-TW" altLang="en-US" sz="4400" dirty="0" smtClean="0">
                <a:ea typeface="AR Heiti Bold Big5" panose="020B0609010101010101" pitchFamily="49" charset="-120"/>
                <a:cs typeface="Times New Roman" panose="02020603050405020304" pitchFamily="18" charset="0"/>
              </a:rPr>
              <a:t>！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3163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157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 Heiti Bold Big5</vt:lpstr>
      <vt:lpstr>AR Heiti Heavy Big5</vt:lpstr>
      <vt:lpstr>PMingLiU</vt:lpstr>
      <vt:lpstr>PMingLiU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Yuan Hsu</dc:creator>
  <cp:lastModifiedBy>Ming Yuan Hsu</cp:lastModifiedBy>
  <cp:revision>9</cp:revision>
  <cp:lastPrinted>2019-01-13T09:23:03Z</cp:lastPrinted>
  <dcterms:created xsi:type="dcterms:W3CDTF">2019-01-13T08:07:52Z</dcterms:created>
  <dcterms:modified xsi:type="dcterms:W3CDTF">2019-01-13T09:25:54Z</dcterms:modified>
</cp:coreProperties>
</file>