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5" d="100"/>
          <a:sy n="85" d="100"/>
        </p:scale>
        <p:origin x="9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1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32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20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70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6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5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7BAAE-5DA8-4AE9-AC22-2F65B0FFA651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5076C-8B3B-4B5B-982E-FC6DCDBE6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9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0887" y="782602"/>
            <a:ext cx="74222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 Heiti Bold Big5" panose="020B0609010101010101" pitchFamily="49" charset="-120"/>
                <a:ea typeface="AR Heiti Bold Big5" panose="020B0609010101010101" pitchFamily="49" charset="-120"/>
              </a:rPr>
              <a:t>精彩就在轉彎處</a:t>
            </a:r>
            <a:endParaRPr lang="en-US" sz="8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543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5" y="0"/>
            <a:ext cx="5538651" cy="3619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55" y="3742509"/>
            <a:ext cx="5538651" cy="311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505"/>
            <a:ext cx="9144000" cy="519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7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8095" y="395292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ea typeface="AR Heiti Bold Big5" panose="020B0609010101010101" pitchFamily="49" charset="-120"/>
                <a:cs typeface="Times New Roman" panose="02020603050405020304" pitchFamily="18" charset="0"/>
              </a:rPr>
              <a:t>約瑟家庭的故事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4681892" y="5909157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ea typeface="AR Heiti Bold Big5" panose="020B0609010101010101" pitchFamily="49" charset="-120"/>
                <a:cs typeface="Times New Roman" panose="02020603050405020304" pitchFamily="18" charset="0"/>
              </a:rPr>
              <a:t>約瑟在埃及的故事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399"/>
          <a:stretch/>
        </p:blipFill>
        <p:spPr>
          <a:xfrm>
            <a:off x="4549214" y="0"/>
            <a:ext cx="4594785" cy="3439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2" y="3439672"/>
            <a:ext cx="4562179" cy="34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9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581" y="566283"/>
            <a:ext cx="80467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因為</a:t>
            </a:r>
            <a:r>
              <a:rPr lang="zh-TW" altLang="en-US" sz="4000" dirty="0">
                <a:solidFill>
                  <a:srgbClr val="FF000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神差我</a:t>
            </a:r>
            <a:r>
              <a:rPr lang="zh-TW" altLang="en-US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在你們以先來，為要保全性命。（</a:t>
            </a:r>
            <a:r>
              <a:rPr lang="en-US" altLang="zh-TW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v.5</a:t>
            </a:r>
            <a:r>
              <a:rPr lang="zh-TW" altLang="en-US" sz="4000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）</a:t>
            </a:r>
            <a:endParaRPr lang="en-US" altLang="zh-TW" sz="4000" dirty="0" smtClean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  <a:p>
            <a:endParaRPr lang="zh-TW" altLang="en-US" sz="4000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神差我</a:t>
            </a:r>
            <a:r>
              <a:rPr lang="zh-TW" altLang="en-US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在你們以先來，為要給你們在世上存留餘種，大施拯救，保全你們的性命。（</a:t>
            </a:r>
            <a:r>
              <a:rPr lang="en-US" altLang="zh-TW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v.7</a:t>
            </a:r>
            <a:r>
              <a:rPr lang="zh-TW" altLang="en-US" sz="4000" dirty="0" smtClean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）</a:t>
            </a:r>
            <a:endParaRPr lang="en-US" altLang="zh-TW" sz="4000" dirty="0" smtClean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  <a:p>
            <a:endParaRPr lang="zh-TW" altLang="en-US" sz="4000" dirty="0">
              <a:latin typeface="AR Kaiti Medium Big5" panose="020B0609010101010101" pitchFamily="49" charset="-120"/>
              <a:ea typeface="AR Kaiti Medium Big5" panose="020B0609010101010101" pitchFamily="49" charset="-120"/>
            </a:endParaRPr>
          </a:p>
          <a:p>
            <a:r>
              <a:rPr lang="zh-TW" altLang="en-US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這樣看來，</a:t>
            </a:r>
            <a:r>
              <a:rPr lang="zh-TW" altLang="en-US" sz="4000" dirty="0">
                <a:solidFill>
                  <a:srgbClr val="FF000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差我</a:t>
            </a:r>
            <a:r>
              <a:rPr lang="zh-TW" altLang="en-US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到這裡來的不是你們，而是</a:t>
            </a:r>
            <a:r>
              <a:rPr lang="zh-TW" altLang="en-US" sz="4000" dirty="0">
                <a:solidFill>
                  <a:srgbClr val="FF0000"/>
                </a:solidFill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神</a:t>
            </a:r>
            <a:r>
              <a:rPr lang="zh-TW" altLang="en-US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。（</a:t>
            </a:r>
            <a:r>
              <a:rPr lang="en-US" altLang="zh-TW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v.8</a:t>
            </a:r>
            <a:r>
              <a:rPr lang="zh-TW" altLang="en-US" sz="4000" dirty="0">
                <a:latin typeface="AR Kaiti Medium Big5" panose="020B0609010101010101" pitchFamily="49" charset="-120"/>
                <a:ea typeface="AR Kaiti Medium Big5" panose="020B0609010101010101" pitchFamily="49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221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868" y="83703"/>
            <a:ext cx="4392928" cy="329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085" y="83703"/>
            <a:ext cx="2478181" cy="325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85" y="3502719"/>
            <a:ext cx="7100711" cy="335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7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4902" y="381553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u="sng" dirty="0">
                <a:solidFill>
                  <a:srgbClr val="FF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約瑟與耶穌的驚奇對照</a:t>
            </a:r>
            <a:endParaRPr lang="en-US" sz="3600" u="sng" dirty="0">
              <a:solidFill>
                <a:srgbClr val="FF0000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8243" y="1440408"/>
            <a:ext cx="8392041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000" dirty="0" smtClean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是</a:t>
            </a:r>
            <a:r>
              <a:rPr lang="zh-TW" altLang="en-US" sz="40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父</a:t>
            </a:r>
            <a:r>
              <a:rPr lang="zh-TW" altLang="en-US" sz="4000" dirty="0" smtClean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親所愛</a:t>
            </a:r>
            <a:r>
              <a:rPr lang="zh-TW" altLang="en-US" sz="4000" dirty="0"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的兒子，卻被兄弟們恨惡</a:t>
            </a:r>
            <a:endParaRPr lang="en-US" sz="4000" dirty="0"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243" y="2499263"/>
            <a:ext cx="4288353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被最親近的人出賣</a:t>
            </a:r>
            <a:endParaRPr lang="en-US" sz="4000" dirty="0">
              <a:solidFill>
                <a:schemeClr val="dk1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243" y="3591084"/>
            <a:ext cx="3775393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兩</a:t>
            </a:r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人都去過埃及</a:t>
            </a:r>
            <a:endParaRPr lang="en-US" sz="4000" dirty="0">
              <a:solidFill>
                <a:schemeClr val="dk1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243" y="4649939"/>
            <a:ext cx="531427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他</a:t>
            </a:r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們的衣服都染了血跡</a:t>
            </a:r>
            <a:endParaRPr lang="en-US" sz="4000" dirty="0">
              <a:solidFill>
                <a:schemeClr val="dk1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5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822" y="1648094"/>
            <a:ext cx="826380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他</a:t>
            </a:r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們從奴隸變成王，從苦難中得到榮耀</a:t>
            </a:r>
            <a:endParaRPr lang="en-US" sz="4000" dirty="0">
              <a:solidFill>
                <a:schemeClr val="dk1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821" y="3350042"/>
            <a:ext cx="531427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地</a:t>
            </a:r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上的糧</a:t>
            </a:r>
            <a:r>
              <a:rPr lang="en-US" altLang="zh-TW" sz="4000" dirty="0" err="1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v.s</a:t>
            </a:r>
            <a:r>
              <a:rPr lang="en-US" altLang="zh-TW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.</a:t>
            </a:r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生命的糧</a:t>
            </a:r>
            <a:endParaRPr lang="en-US" sz="4000" dirty="0">
              <a:solidFill>
                <a:schemeClr val="dk1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8821" y="4436437"/>
            <a:ext cx="8263801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約</a:t>
            </a:r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瑟原諒他的兄弟，為他們預備住處，耶</a:t>
            </a:r>
            <a:r>
              <a:rPr lang="zh-TW" altLang="en-US" sz="4000" dirty="0" smtClean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穌赦</a:t>
            </a:r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免人的罪，為我們預備天家，</a:t>
            </a:r>
            <a:endParaRPr lang="en-US" sz="4000" dirty="0">
              <a:solidFill>
                <a:schemeClr val="dk1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821" y="561699"/>
            <a:ext cx="6853158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4000" dirty="0" smtClean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兩</a:t>
            </a:r>
            <a:r>
              <a:rPr lang="zh-TW" altLang="en-US" sz="4000" dirty="0">
                <a:solidFill>
                  <a:schemeClr val="dk1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人沒有犯罪，卻被誣告陷害</a:t>
            </a:r>
            <a:endParaRPr lang="en-US" sz="4000" dirty="0">
              <a:solidFill>
                <a:schemeClr val="dk1"/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2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2460" y="388245"/>
            <a:ext cx="787908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000" dirty="0" smtClean="0">
                <a:solidFill>
                  <a:schemeClr val="accent5">
                    <a:lumMod val="75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最精</a:t>
            </a:r>
            <a:r>
              <a:rPr lang="zh-TW" altLang="en-US" sz="6000" dirty="0">
                <a:solidFill>
                  <a:schemeClr val="accent5">
                    <a:lumMod val="75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彩的故</a:t>
            </a:r>
            <a:r>
              <a:rPr lang="zh-TW" altLang="en-US" sz="6000" dirty="0" smtClean="0">
                <a:solidFill>
                  <a:schemeClr val="accent5">
                    <a:lumMod val="75000"/>
                  </a:schemeClr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事都發生在</a:t>
            </a:r>
            <a:endParaRPr lang="en-US" altLang="zh-TW" sz="6000" dirty="0" smtClean="0">
              <a:solidFill>
                <a:schemeClr val="accent5">
                  <a:lumMod val="75000"/>
                </a:schemeClr>
              </a:solidFill>
              <a:latin typeface="AR Heiti Bold Big5" panose="020B0609010101010101" pitchFamily="49" charset="-120"/>
              <a:ea typeface="AR Heiti Bold Big5" panose="020B0609010101010101" pitchFamily="49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6000" dirty="0" smtClean="0">
                <a:solidFill>
                  <a:srgbClr val="FF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人</a:t>
            </a:r>
            <a:r>
              <a:rPr lang="zh-TW" altLang="en-US" sz="6000" dirty="0">
                <a:solidFill>
                  <a:srgbClr val="FF0000"/>
                </a:solidFill>
                <a:latin typeface="AR Heiti Bold Big5" panose="020B0609010101010101" pitchFamily="49" charset="-120"/>
                <a:ea typeface="AR Heiti Bold Big5" panose="020B0609010101010101" pitchFamily="49" charset="-120"/>
                <a:cs typeface="Times New Roman" panose="02020603050405020304" pitchFamily="18" charset="0"/>
              </a:rPr>
              <a:t>生轉彎處</a:t>
            </a:r>
            <a:endParaRPr lang="en-US" sz="6000" dirty="0">
              <a:solidFill>
                <a:srgbClr val="FF0000"/>
              </a:solidFill>
              <a:latin typeface="AR Heiti Bold Big5" panose="020B0609010101010101" pitchFamily="49" charset="-120"/>
              <a:ea typeface="AR Heiti Bold Big5" panose="020B0609010101010101" pitchFamily="49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4178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</TotalTime>
  <Words>246</Words>
  <Application>Microsoft Office PowerPoint</Application>
  <PresentationFormat>On-screen Show (4:3)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 Heiti Bold Big5</vt:lpstr>
      <vt:lpstr>AR Kaiti Medium Big5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Yuan Hsu</dc:creator>
  <cp:lastModifiedBy>Ming Yuan Hsu</cp:lastModifiedBy>
  <cp:revision>10</cp:revision>
  <dcterms:created xsi:type="dcterms:W3CDTF">2019-01-19T18:18:51Z</dcterms:created>
  <dcterms:modified xsi:type="dcterms:W3CDTF">2019-01-20T05:41:40Z</dcterms:modified>
</cp:coreProperties>
</file>