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7" autoAdjust="0"/>
    <p:restoredTop sz="94660"/>
  </p:normalViewPr>
  <p:slideViewPr>
    <p:cSldViewPr snapToGrid="0">
      <p:cViewPr varScale="1">
        <p:scale>
          <a:sx n="85" d="100"/>
          <a:sy n="85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D610DFC-F3BC-43E6-A9CB-8861D459D971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6482E14-4885-4D13-957C-033C21290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93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DBA2-B0DF-413B-819F-DDB4C84396F9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4BFD-829F-4487-AAFF-878C05EB4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8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DBA2-B0DF-413B-819F-DDB4C84396F9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4BFD-829F-4487-AAFF-878C05EB4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1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DBA2-B0DF-413B-819F-DDB4C84396F9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4BFD-829F-4487-AAFF-878C05EB4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DBA2-B0DF-413B-819F-DDB4C84396F9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4BFD-829F-4487-AAFF-878C05EB4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7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DBA2-B0DF-413B-819F-DDB4C84396F9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4BFD-829F-4487-AAFF-878C05EB4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0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DBA2-B0DF-413B-819F-DDB4C84396F9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4BFD-829F-4487-AAFF-878C05EB4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9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DBA2-B0DF-413B-819F-DDB4C84396F9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4BFD-829F-4487-AAFF-878C05EB4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DBA2-B0DF-413B-819F-DDB4C84396F9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4BFD-829F-4487-AAFF-878C05EB4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DBA2-B0DF-413B-819F-DDB4C84396F9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4BFD-829F-4487-AAFF-878C05EB4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2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DBA2-B0DF-413B-819F-DDB4C84396F9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4BFD-829F-4487-AAFF-878C05EB4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9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DBA2-B0DF-413B-819F-DDB4C84396F9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4BFD-829F-4487-AAFF-878C05EB4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3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3DBA2-B0DF-413B-819F-DDB4C84396F9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F4BFD-829F-4487-AAFF-878C05EB4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2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9458" y="640074"/>
            <a:ext cx="808426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800" dirty="0">
                <a:solidFill>
                  <a:schemeClr val="accent1">
                    <a:lumMod val="75000"/>
                  </a:schemeClr>
                </a:solidFill>
                <a:latin typeface="AR Pop4 Bold Big5" panose="020B0602010101010101" pitchFamily="34" charset="-120"/>
                <a:ea typeface="AR Pop4 Bold Big5" panose="020B0602010101010101" pitchFamily="34" charset="-120"/>
                <a:cs typeface="Times New Roman" panose="02020603050405020304" pitchFamily="18" charset="0"/>
              </a:rPr>
              <a:t>從</a:t>
            </a:r>
            <a:r>
              <a:rPr lang="zh-TW" altLang="en-US" sz="8800" dirty="0">
                <a:latin typeface="AR Pop4 Bold Big5" panose="020B0602010101010101" pitchFamily="34" charset="-120"/>
                <a:ea typeface="AR Pop4 Bold Big5" panose="020B0602010101010101" pitchFamily="34" charset="-120"/>
                <a:cs typeface="Times New Roman" panose="02020603050405020304" pitchFamily="18" charset="0"/>
              </a:rPr>
              <a:t>哭泣</a:t>
            </a:r>
            <a:r>
              <a:rPr lang="zh-TW" altLang="en-US" sz="8800" dirty="0">
                <a:solidFill>
                  <a:schemeClr val="accent1">
                    <a:lumMod val="75000"/>
                  </a:schemeClr>
                </a:solidFill>
                <a:latin typeface="AR Pop4 Bold Big5" panose="020B0602010101010101" pitchFamily="34" charset="-120"/>
                <a:ea typeface="AR Pop4 Bold Big5" panose="020B0602010101010101" pitchFamily="34" charset="-120"/>
                <a:cs typeface="Times New Roman" panose="02020603050405020304" pitchFamily="18" charset="0"/>
              </a:rPr>
              <a:t>轉為</a:t>
            </a:r>
            <a:r>
              <a:rPr lang="zh-TW" altLang="en-US" sz="8800" dirty="0">
                <a:solidFill>
                  <a:srgbClr val="C00000"/>
                </a:solidFill>
                <a:latin typeface="AR Pop4 Bold Big5" panose="020B0602010101010101" pitchFamily="34" charset="-120"/>
                <a:ea typeface="AR Pop4 Bold Big5" panose="020B0602010101010101" pitchFamily="34" charset="-120"/>
                <a:cs typeface="Times New Roman" panose="02020603050405020304" pitchFamily="18" charset="0"/>
              </a:rPr>
              <a:t>喜樂</a:t>
            </a:r>
            <a:endParaRPr lang="en-US" sz="8800" dirty="0">
              <a:solidFill>
                <a:srgbClr val="C00000"/>
              </a:solidFill>
              <a:latin typeface="AR Pop4 Bold Big5" panose="020B0602010101010101" pitchFamily="34" charset="-120"/>
              <a:ea typeface="AR Pop4 Bold Big5" panose="020B0602010101010101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4456" r="3739"/>
          <a:stretch/>
        </p:blipFill>
        <p:spPr>
          <a:xfrm>
            <a:off x="4601590" y="2452158"/>
            <a:ext cx="3068111" cy="392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6" r="24266"/>
          <a:stretch/>
        </p:blipFill>
        <p:spPr>
          <a:xfrm>
            <a:off x="1531013" y="2452158"/>
            <a:ext cx="3070577" cy="393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4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0353"/>
            <a:ext cx="4438620" cy="3067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281" y="2799644"/>
            <a:ext cx="4410716" cy="31169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3972" y="4900887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dirty="0" smtClean="0"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被</a:t>
            </a:r>
            <a:r>
              <a:rPr lang="zh-TW" altLang="en-US" sz="6000" dirty="0"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擄</a:t>
            </a:r>
            <a:endParaRPr lang="en-US" sz="6000" dirty="0">
              <a:latin typeface="AR Heiti Bold Big5" panose="020B0609010101010101" pitchFamily="49" charset="-120"/>
              <a:ea typeface="AR Heiti Bold Big5" panose="020B0609010101010101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7022" y="1480354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dirty="0" smtClean="0"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歸回</a:t>
            </a:r>
            <a:endParaRPr lang="en-US" sz="6000" dirty="0">
              <a:latin typeface="AR Heiti Bold Big5" panose="020B0609010101010101" pitchFamily="49" charset="-120"/>
              <a:ea typeface="AR Heiti Bold Big5" panose="020B0609010101010101" pitchFamily="49" charset="-12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1494" y="0"/>
            <a:ext cx="0" cy="6858000"/>
          </a:xfrm>
          <a:prstGeom prst="line">
            <a:avLst/>
          </a:prstGeom>
          <a:ln w="984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89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77" y="4589446"/>
            <a:ext cx="2878667" cy="2095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77" y="2244799"/>
            <a:ext cx="2878666" cy="2200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378" y="226727"/>
            <a:ext cx="2878667" cy="18742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05543" y="223773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C00000"/>
                </a:solidFill>
                <a:ea typeface="AR Kaiti Medium Big5" panose="020B0609010101010101" pitchFamily="49" charset="-120"/>
                <a:cs typeface="Times New Roman" panose="02020603050405020304" pitchFamily="18" charset="0"/>
              </a:rPr>
              <a:t>所羅巴</a:t>
            </a:r>
            <a:r>
              <a:rPr lang="zh-TW" altLang="en-US" sz="4400" b="1" dirty="0" smtClean="0">
                <a:solidFill>
                  <a:srgbClr val="C00000"/>
                </a:solidFill>
                <a:ea typeface="AR Kaiti Medium Big5" panose="020B0609010101010101" pitchFamily="49" charset="-120"/>
                <a:cs typeface="Times New Roman" panose="02020603050405020304" pitchFamily="18" charset="0"/>
              </a:rPr>
              <a:t>伯重建聖殿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4313" y="2089861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solidFill>
                  <a:srgbClr val="C00000"/>
                </a:solidFill>
                <a:ea typeface="AR Kaiti Medium Big5" panose="020B0609010101010101" pitchFamily="49" charset="-120"/>
                <a:cs typeface="Times New Roman" panose="02020603050405020304" pitchFamily="18" charset="0"/>
              </a:rPr>
              <a:t>以斯拉宣讀律法書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4313" y="4589446"/>
            <a:ext cx="4134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solidFill>
                  <a:srgbClr val="C00000"/>
                </a:solidFill>
                <a:ea typeface="AR Kaiti Medium Big5" panose="020B0609010101010101" pitchFamily="49" charset="-120"/>
                <a:cs typeface="Times New Roman" panose="02020603050405020304" pitchFamily="18" charset="0"/>
              </a:rPr>
              <a:t>尼希米重建城牆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05543" y="281973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b="1" dirty="0" smtClean="0">
                <a:ea typeface="AR Kaiti Medium Big5" panose="020B0609010101010101" pitchFamily="49" charset="-120"/>
                <a:cs typeface="Times New Roman" panose="02020603050405020304" pitchFamily="18" charset="0"/>
              </a:rPr>
              <a:t>以</a:t>
            </a:r>
            <a:r>
              <a:rPr lang="zh-TW" altLang="en-US" sz="2800" b="1" dirty="0">
                <a:ea typeface="AR Kaiti Medium Big5" panose="020B0609010101010101" pitchFamily="49" charset="-120"/>
                <a:cs typeface="Times New Roman" panose="02020603050405020304" pitchFamily="18" charset="0"/>
              </a:rPr>
              <a:t>斯拉立志考究遵行耶和華的律</a:t>
            </a:r>
            <a:r>
              <a:rPr lang="zh-TW" altLang="en-US" sz="2800" b="1" dirty="0" smtClean="0">
                <a:ea typeface="AR Kaiti Medium Big5" panose="020B0609010101010101" pitchFamily="49" charset="-120"/>
                <a:cs typeface="Times New Roman" panose="02020603050405020304" pitchFamily="18" charset="0"/>
              </a:rPr>
              <a:t>法，</a:t>
            </a:r>
            <a:r>
              <a:rPr lang="zh-TW" altLang="en-US" sz="2800" b="1" dirty="0">
                <a:ea typeface="AR Kaiti Medium Big5" panose="020B0609010101010101" pitchFamily="49" charset="-120"/>
                <a:cs typeface="Times New Roman" panose="02020603050405020304" pitchFamily="18" charset="0"/>
              </a:rPr>
              <a:t>又將律例典章教導</a:t>
            </a:r>
            <a:r>
              <a:rPr lang="zh-TW" altLang="en-US" sz="2800" b="1" u="sng" dirty="0">
                <a:ea typeface="AR Kaiti Medium Big5" panose="020B0609010101010101" pitchFamily="49" charset="-120"/>
                <a:cs typeface="Times New Roman" panose="02020603050405020304" pitchFamily="18" charset="0"/>
              </a:rPr>
              <a:t>以色列</a:t>
            </a:r>
            <a:r>
              <a:rPr lang="zh-TW" altLang="en-US" sz="2800" b="1" dirty="0" smtClean="0">
                <a:ea typeface="AR Kaiti Medium Big5" panose="020B0609010101010101" pitchFamily="49" charset="-120"/>
                <a:cs typeface="Times New Roman" panose="02020603050405020304" pitchFamily="18" charset="0"/>
              </a:rPr>
              <a:t>人。（</a:t>
            </a:r>
            <a:r>
              <a:rPr lang="zh-TW" altLang="en-US" sz="2800" b="1" dirty="0">
                <a:ea typeface="AR Kaiti Medium Big5" panose="020B0609010101010101" pitchFamily="49" charset="-120"/>
                <a:cs typeface="Times New Roman" panose="02020603050405020304" pitchFamily="18" charset="0"/>
              </a:rPr>
              <a:t>拉</a:t>
            </a:r>
            <a:r>
              <a:rPr lang="en-US" sz="2800" b="1" dirty="0">
                <a:latin typeface="AR Kaiti Medium Big5" panose="020B0609010101010101" pitchFamily="49" charset="-120"/>
                <a:cs typeface="Times New Roman" panose="02020603050405020304" pitchFamily="18" charset="0"/>
              </a:rPr>
              <a:t>7:10</a:t>
            </a:r>
            <a:r>
              <a:rPr lang="zh-TW" altLang="en-US" sz="2800" b="1" dirty="0">
                <a:latin typeface="AR Kaiti Medium Big5" panose="020B0609010101010101" pitchFamily="49" charset="-120"/>
                <a:cs typeface="Times New Roman" panose="02020603050405020304" pitchFamily="18" charset="0"/>
              </a:rPr>
              <a:t>）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854313" y="535888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b="1" dirty="0" smtClean="0">
                <a:ea typeface="AR Kaiti Medium Big5" panose="020B0609010101010101" pitchFamily="49" charset="-120"/>
                <a:cs typeface="Times New Roman" panose="02020603050405020304" pitchFamily="18" charset="0"/>
              </a:rPr>
              <a:t>他們清清楚楚地念神的律法書，講明意思，使百姓明白所念的。（尼</a:t>
            </a:r>
            <a:r>
              <a:rPr lang="en-US" sz="2800" b="1" dirty="0">
                <a:latin typeface="AR Kaiti Medium Big5" panose="020B0609010101010101" pitchFamily="49" charset="-120"/>
                <a:cs typeface="Times New Roman" panose="02020603050405020304" pitchFamily="18" charset="0"/>
              </a:rPr>
              <a:t>8:8</a:t>
            </a:r>
            <a:r>
              <a:rPr lang="zh-TW" altLang="en-US" sz="2800" b="1" dirty="0" smtClean="0">
                <a:ea typeface="AR Kaiti Medium Big5" panose="020B0609010101010101" pitchFamily="49" charset="-120"/>
                <a:cs typeface="Times New Roman" panose="02020603050405020304" pitchFamily="18" charset="0"/>
              </a:rPr>
              <a:t>）</a:t>
            </a:r>
            <a:endParaRPr lang="en-US" sz="2800" b="1" dirty="0">
              <a:ea typeface="AR Kaiti Medium Big5" panose="020B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69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316089"/>
            <a:ext cx="7992533" cy="4795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8665" y="5249333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今日是耶和華－你們神的聖日，不要悲哀，也不要哭泣</a:t>
            </a:r>
            <a:r>
              <a:rPr lang="zh-TW" altLang="en-US" sz="4000" b="1" dirty="0" smtClean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。（尼希米</a:t>
            </a:r>
            <a:r>
              <a:rPr lang="en-US" altLang="zh-TW" sz="4000" b="1" dirty="0" smtClean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8:</a:t>
            </a:r>
            <a:r>
              <a:rPr lang="en-US" sz="4000" b="1" dirty="0" smtClean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9</a:t>
            </a:r>
            <a:r>
              <a:rPr lang="zh-TW" altLang="en-US" sz="4000" b="1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）</a:t>
            </a:r>
            <a:endParaRPr lang="en-US" sz="4000" dirty="0">
              <a:latin typeface="AR Kaiti Medium Big5" panose="020B0609010101010101" pitchFamily="49" charset="-120"/>
              <a:ea typeface="AR Kaiti Medium Big5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988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387" b="1068"/>
          <a:stretch/>
        </p:blipFill>
        <p:spPr>
          <a:xfrm>
            <a:off x="-1" y="462991"/>
            <a:ext cx="9144001" cy="27725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199" y="3328791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一個神呼召的人，站</a:t>
            </a:r>
            <a:r>
              <a:rPr lang="zh-TW" altLang="en-US" sz="3600" dirty="0" smtClean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在新造全新的</a:t>
            </a:r>
            <a:r>
              <a:rPr lang="zh-TW" altLang="en-US" sz="3600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講台上，宣讀神的律法，宣告上帝的聖約，百姓站立聆聽，認罪悔改，俯伏敬拜上帝，各人準備豐盛的食物，一起分享，從領袖、祭司、利未人到百姓簽名蓋印，重新立志做「聖書</a:t>
            </a:r>
            <a:r>
              <a:rPr lang="en-US" altLang="zh-TW" sz="3600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《</a:t>
            </a:r>
            <a:r>
              <a:rPr lang="zh-TW" altLang="en-US" sz="3600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聖經</a:t>
            </a:r>
            <a:r>
              <a:rPr lang="en-US" altLang="zh-TW" sz="3600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PMingLiU" panose="02020500000000000000" pitchFamily="18" charset="-120"/>
              </a:rPr>
              <a:t>》</a:t>
            </a:r>
            <a:r>
              <a:rPr lang="zh-TW" altLang="en-US" sz="3600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之子民」。</a:t>
            </a:r>
            <a:endParaRPr lang="en-US" sz="3600" dirty="0">
              <a:latin typeface="AR Kaiti Medium Big5" panose="020B0609010101010101" pitchFamily="49" charset="-120"/>
              <a:ea typeface="AR Kaiti Medium Big5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81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6826" y="5332847"/>
            <a:ext cx="7022123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 smtClean="0"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神</a:t>
            </a:r>
            <a:r>
              <a:rPr lang="zh-TW" altLang="en-US" sz="3200" dirty="0"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的話語</a:t>
            </a:r>
            <a:r>
              <a:rPr lang="zh-TW" altLang="en-US" sz="3200" b="1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PMingLiU" panose="02020500000000000000" pitchFamily="18" charset="-120"/>
              </a:rPr>
              <a:t>點燃信心</a:t>
            </a:r>
            <a:r>
              <a:rPr lang="zh-TW" altLang="en-US" sz="3200" dirty="0" smtClean="0"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；神</a:t>
            </a:r>
            <a:r>
              <a:rPr lang="zh-TW" altLang="en-US" sz="3200" dirty="0"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的話語</a:t>
            </a:r>
            <a:r>
              <a:rPr lang="zh-TW" altLang="en-US" sz="3200" b="1" dirty="0">
                <a:latin typeface="Calibri" panose="020F0502020204030204" pitchFamily="34" charset="0"/>
                <a:ea typeface="AR Kaiti Medium Big5" panose="020B0609010101010101" pitchFamily="49" charset="-120"/>
                <a:cs typeface="PMingLiU" panose="02020500000000000000" pitchFamily="18" charset="-120"/>
              </a:rPr>
              <a:t>加添力量</a:t>
            </a:r>
            <a:r>
              <a:rPr lang="zh-TW" altLang="en-US" sz="3200" dirty="0" smtClean="0"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；</a:t>
            </a:r>
            <a:r>
              <a:rPr lang="zh-TW" altLang="en-US" sz="3200" dirty="0" smtClean="0">
                <a:ea typeface="PMingLiU" panose="02020500000000000000" pitchFamily="18" charset="-120"/>
                <a:cs typeface="PMingLiU" panose="02020500000000000000" pitchFamily="18" charset="-120"/>
              </a:rPr>
              <a:t>神</a:t>
            </a:r>
            <a:r>
              <a:rPr lang="zh-TW" altLang="en-US" sz="3200" dirty="0">
                <a:ea typeface="PMingLiU" panose="02020500000000000000" pitchFamily="18" charset="-120"/>
                <a:cs typeface="PMingLiU" panose="02020500000000000000" pitchFamily="18" charset="-120"/>
              </a:rPr>
              <a:t>的話語</a:t>
            </a:r>
            <a:r>
              <a:rPr lang="zh-TW" altLang="en-US" sz="3200" b="1" dirty="0">
                <a:ea typeface="AR Kaiti Medium Big5" panose="020B0609010101010101" pitchFamily="49" charset="-120"/>
                <a:cs typeface="PMingLiU" panose="02020500000000000000" pitchFamily="18" charset="-120"/>
              </a:rPr>
              <a:t>必然成就</a:t>
            </a:r>
            <a:r>
              <a:rPr lang="zh-TW" altLang="en-US" sz="3200" dirty="0">
                <a:ea typeface="PMingLiU" panose="02020500000000000000" pitchFamily="18" charset="-120"/>
                <a:cs typeface="PMingLiU" panose="02020500000000000000" pitchFamily="18" charset="-120"/>
              </a:rPr>
              <a:t>。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26827" y="315647"/>
            <a:ext cx="7022123" cy="10772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神的話語</a:t>
            </a:r>
            <a:r>
              <a:rPr lang="zh-TW" altLang="en-US" sz="3200" b="1" dirty="0">
                <a:latin typeface="Calibri" panose="020F0502020204030204" pitchFamily="34" charset="0"/>
                <a:ea typeface="AR Kaiti Medium Big5" panose="020B0609010101010101" pitchFamily="49" charset="-120"/>
                <a:cs typeface="PMingLiU" panose="02020500000000000000" pitchFamily="18" charset="-120"/>
              </a:rPr>
              <a:t>帶來生命</a:t>
            </a:r>
            <a:r>
              <a:rPr lang="zh-TW" altLang="en-US" sz="3200" dirty="0"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，正如</a:t>
            </a:r>
            <a:r>
              <a:rPr lang="en-US" altLang="zh-TW" sz="32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《</a:t>
            </a:r>
            <a:r>
              <a:rPr lang="zh-TW" altLang="en-US" sz="3200" dirty="0"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創世記</a:t>
            </a:r>
            <a:r>
              <a:rPr lang="en-US" altLang="zh-TW" sz="3200" dirty="0"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》</a:t>
            </a:r>
            <a:r>
              <a:rPr lang="zh-TW" altLang="en-US" sz="3200" dirty="0"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顯明神的話是萬物根源；</a:t>
            </a:r>
            <a:endParaRPr lang="en-US" sz="32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6829" y="1570505"/>
            <a:ext cx="702212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神的話語</a:t>
            </a:r>
            <a:r>
              <a:rPr lang="zh-TW" altLang="en-US" sz="3200" b="1" dirty="0">
                <a:latin typeface="Calibri" panose="020F0502020204030204" pitchFamily="34" charset="0"/>
                <a:ea typeface="AR Kaiti Medium Big5" panose="020B0609010101010101" pitchFamily="49" charset="-120"/>
                <a:cs typeface="PMingLiU" panose="02020500000000000000" pitchFamily="18" charset="-120"/>
              </a:rPr>
              <a:t>改變生命</a:t>
            </a:r>
            <a:r>
              <a:rPr lang="zh-TW" altLang="en-US" sz="3200" dirty="0"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，就像司布真的真實經歷；</a:t>
            </a:r>
            <a:endParaRPr lang="en-US" sz="32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6827" y="2825363"/>
            <a:ext cx="7022121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神的話語</a:t>
            </a:r>
            <a:r>
              <a:rPr lang="zh-TW" altLang="en-US" sz="3200" b="1" dirty="0">
                <a:latin typeface="Calibri" panose="020F0502020204030204" pitchFamily="34" charset="0"/>
                <a:ea typeface="AR Kaiti Medium Big5" panose="020B0609010101010101" pitchFamily="49" charset="-120"/>
                <a:cs typeface="PMingLiU" panose="02020500000000000000" pitchFamily="18" charset="-120"/>
              </a:rPr>
              <a:t>指引方向</a:t>
            </a:r>
            <a:r>
              <a:rPr lang="zh-TW" altLang="en-US" sz="3200" dirty="0" smtClean="0"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，尼</a:t>
            </a:r>
            <a:r>
              <a:rPr lang="zh-TW" altLang="en-US" sz="3200" dirty="0"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希</a:t>
            </a:r>
            <a:r>
              <a:rPr lang="zh-TW" altLang="en-US" sz="3200" dirty="0" smtClean="0"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米有清</a:t>
            </a:r>
            <a:r>
              <a:rPr lang="zh-TW" altLang="en-US" sz="3200" dirty="0"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楚的異象；</a:t>
            </a:r>
            <a:endParaRPr lang="en-US" sz="32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6826" y="4080221"/>
            <a:ext cx="7022122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神的話語</a:t>
            </a:r>
            <a:r>
              <a:rPr lang="zh-TW" altLang="en-US" sz="3200" b="1" dirty="0">
                <a:latin typeface="Calibri" panose="020F0502020204030204" pitchFamily="34" charset="0"/>
                <a:ea typeface="AR Kaiti Medium Big5" panose="020B0609010101010101" pitchFamily="49" charset="-120"/>
                <a:cs typeface="PMingLiU" panose="02020500000000000000" pitchFamily="18" charset="-120"/>
              </a:rPr>
              <a:t>感動人心</a:t>
            </a:r>
            <a:r>
              <a:rPr lang="zh-TW" altLang="en-US" sz="3200" dirty="0"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，百姓聽見神的話而扎心哭泣；</a:t>
            </a:r>
            <a:endParaRPr lang="en-US" sz="32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9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05" y="563346"/>
            <a:ext cx="8572500" cy="3952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23756" y="679940"/>
            <a:ext cx="341632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800" b="1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「講道王子</a:t>
            </a:r>
            <a:r>
              <a:rPr lang="zh-TW" altLang="en-US" sz="2800" b="1" dirty="0" smtClean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」司</a:t>
            </a:r>
            <a:r>
              <a:rPr lang="zh-TW" altLang="en-US" sz="2800" b="1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布真</a:t>
            </a:r>
            <a:endParaRPr lang="en-US" sz="2800" b="1" dirty="0">
              <a:latin typeface="AR Kaiti Medium Big5" panose="020B0609010101010101" pitchFamily="49" charset="-120"/>
              <a:ea typeface="AR Kaiti Medium Big5" panose="020B0609010101010101" pitchFamily="49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905" y="4750045"/>
            <a:ext cx="8572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C00000"/>
                </a:solidFill>
                <a:ea typeface="AR Kaiti Medium Big5" panose="020B0609010101010101" pitchFamily="49" charset="-120"/>
                <a:cs typeface="Times New Roman" panose="02020603050405020304" pitchFamily="18" charset="0"/>
              </a:rPr>
              <a:t>因</a:t>
            </a:r>
            <a:r>
              <a:rPr lang="zh-TW" altLang="en-US" sz="3600" b="1" dirty="0">
                <a:solidFill>
                  <a:srgbClr val="C00000"/>
                </a:solidFill>
                <a:ea typeface="AR Kaiti Medium Big5" panose="020B0609010101010101" pitchFamily="49" charset="-120"/>
                <a:cs typeface="Times New Roman" panose="02020603050405020304" pitchFamily="18" charset="0"/>
              </a:rPr>
              <a:t>為今天是我們主的聖日，你們不要憂愁，因靠耶和華而得的喜樂是你們</a:t>
            </a:r>
            <a:r>
              <a:rPr lang="zh-TW" altLang="en-US" sz="3600" b="1" dirty="0" smtClean="0">
                <a:solidFill>
                  <a:srgbClr val="C00000"/>
                </a:solidFill>
                <a:ea typeface="AR Kaiti Medium Big5" panose="020B0609010101010101" pitchFamily="49" charset="-120"/>
                <a:cs typeface="Times New Roman" panose="02020603050405020304" pitchFamily="18" charset="0"/>
              </a:rPr>
              <a:t>的力量。   （尼希米記</a:t>
            </a:r>
            <a:r>
              <a:rPr lang="en-US" sz="3600" b="1" dirty="0" smtClean="0">
                <a:solidFill>
                  <a:srgbClr val="C00000"/>
                </a:solidFill>
                <a:latin typeface="AR Kaiti Medium Big5" panose="020B0609010101010101" pitchFamily="49" charset="-120"/>
                <a:cs typeface="Times New Roman" panose="02020603050405020304" pitchFamily="18" charset="0"/>
              </a:rPr>
              <a:t>8:10</a:t>
            </a:r>
            <a:r>
              <a:rPr lang="zh-TW" altLang="en-US" sz="3600" b="1" dirty="0">
                <a:solidFill>
                  <a:srgbClr val="C00000"/>
                </a:solidFill>
                <a:latin typeface="AR Kaiti Medium Big5" panose="020B0609010101010101" pitchFamily="49" charset="-120"/>
                <a:cs typeface="Times New Roman" panose="02020603050405020304" pitchFamily="18" charset="0"/>
              </a:rPr>
              <a:t>）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9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400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 Heiti Bold Big5</vt:lpstr>
      <vt:lpstr>AR Kaiti Medium Big5</vt:lpstr>
      <vt:lpstr>AR Pop4 Bold Big5</vt:lpstr>
      <vt:lpstr>新細明體</vt:lpstr>
      <vt:lpstr>新細明體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Yuan Hsu</dc:creator>
  <cp:lastModifiedBy>Ming Yuan Hsu</cp:lastModifiedBy>
  <cp:revision>10</cp:revision>
  <cp:lastPrinted>2019-01-27T06:35:58Z</cp:lastPrinted>
  <dcterms:created xsi:type="dcterms:W3CDTF">2019-01-27T04:33:16Z</dcterms:created>
  <dcterms:modified xsi:type="dcterms:W3CDTF">2019-01-27T06:36:54Z</dcterms:modified>
</cp:coreProperties>
</file>