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46" r:id="rId2"/>
    <p:sldId id="2147" r:id="rId3"/>
    <p:sldId id="2148" r:id="rId4"/>
    <p:sldId id="2149" r:id="rId5"/>
    <p:sldId id="2150" r:id="rId6"/>
    <p:sldId id="2151" r:id="rId7"/>
    <p:sldId id="2152" r:id="rId8"/>
    <p:sldId id="2153" r:id="rId9"/>
    <p:sldId id="2154" r:id="rId10"/>
    <p:sldId id="2155" r:id="rId11"/>
    <p:sldId id="2156" r:id="rId12"/>
    <p:sldId id="2157" r:id="rId13"/>
    <p:sldId id="21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81981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31456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65345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7973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430107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44201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7253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65326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02722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197964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488553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solidFill>
                  <a:prstClr val="white">
                    <a:tint val="75000"/>
                  </a:prstClr>
                </a:solidFill>
              </a:rPr>
              <a:pPr/>
              <a:t>2/5/2019</a:t>
            </a:fld>
            <a:endParaRPr lang="en-US">
              <a:solidFill>
                <a:prstClr val="white">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607722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8840" y="467089"/>
            <a:ext cx="7935687" cy="795655"/>
          </a:xfrm>
        </p:spPr>
        <p:txBody>
          <a:bodyPr>
            <a:normAutofit/>
          </a:bodyPr>
          <a:lstStyle/>
          <a:p>
            <a:r>
              <a:rPr lang="en-US" sz="4000" dirty="0"/>
              <a:t>Acts </a:t>
            </a:r>
            <a:r>
              <a:rPr lang="zh-TW" altLang="en-US" sz="4000" dirty="0">
                <a:latin typeface="DFKai-SB" panose="03000509000000000000" pitchFamily="65" charset="-120"/>
                <a:ea typeface="DFKai-SB" panose="03000509000000000000" pitchFamily="65" charset="-120"/>
              </a:rPr>
              <a:t>使徒行傳</a:t>
            </a:r>
            <a:r>
              <a:rPr lang="en-US" sz="4000" dirty="0"/>
              <a:t> 4:13-22</a:t>
            </a:r>
          </a:p>
        </p:txBody>
      </p:sp>
      <p:sp>
        <p:nvSpPr>
          <p:cNvPr id="3" name="Subtitle 2"/>
          <p:cNvSpPr>
            <a:spLocks noGrp="1"/>
          </p:cNvSpPr>
          <p:nvPr>
            <p:ph type="subTitle" idx="1"/>
          </p:nvPr>
        </p:nvSpPr>
        <p:spPr>
          <a:xfrm>
            <a:off x="2279469" y="1534885"/>
            <a:ext cx="7569927" cy="3037115"/>
          </a:xfrm>
        </p:spPr>
        <p:txBody>
          <a:bodyPr>
            <a:noAutofit/>
          </a:bodyPr>
          <a:lstStyle/>
          <a:p>
            <a:r>
              <a:rPr lang="en-US" sz="4000" dirty="0"/>
              <a:t>Our transformed lives is a living testimony of God.</a:t>
            </a:r>
          </a:p>
          <a:p>
            <a:r>
              <a:rPr lang="zh-TW" altLang="en-US" sz="4000" dirty="0">
                <a:latin typeface="DFKai-SB" panose="03000509000000000000" pitchFamily="65" charset="-120"/>
                <a:ea typeface="DFKai-SB" panose="03000509000000000000" pitchFamily="65" charset="-120"/>
              </a:rPr>
              <a:t>我們生活的改變是</a:t>
            </a:r>
            <a:endParaRPr lang="en-US" altLang="zh-TW" sz="4000" dirty="0">
              <a:latin typeface="DFKai-SB" panose="03000509000000000000" pitchFamily="65" charset="-120"/>
              <a:ea typeface="DFKai-SB" panose="03000509000000000000" pitchFamily="65" charset="-120"/>
            </a:endParaRPr>
          </a:p>
          <a:p>
            <a:r>
              <a:rPr lang="zh-TW" altLang="en-US" sz="4000" dirty="0">
                <a:latin typeface="DFKai-SB" panose="03000509000000000000" pitchFamily="65" charset="-120"/>
                <a:ea typeface="DFKai-SB" panose="03000509000000000000" pitchFamily="65" charset="-120"/>
              </a:rPr>
              <a:t>上帝活生生的見證。</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214978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white"/>
                </a:solidFill>
              </a:rPr>
              <a:t>Acts </a:t>
            </a:r>
            <a:r>
              <a:rPr lang="zh-TW" altLang="en-US" sz="4000" dirty="0">
                <a:solidFill>
                  <a:prstClr val="white"/>
                </a:solidFill>
                <a:latin typeface="DFKai-SB" panose="03000509000000000000" pitchFamily="65" charset="-120"/>
                <a:ea typeface="DFKai-SB" panose="03000509000000000000" pitchFamily="65" charset="-120"/>
              </a:rPr>
              <a:t>使徒行傳</a:t>
            </a:r>
            <a:r>
              <a:rPr lang="en-US" dirty="0"/>
              <a:t> </a:t>
            </a:r>
            <a:r>
              <a:rPr lang="en-US" sz="4000" dirty="0"/>
              <a:t>4:19-20</a:t>
            </a:r>
          </a:p>
        </p:txBody>
      </p:sp>
      <p:sp>
        <p:nvSpPr>
          <p:cNvPr id="3" name="Content Placeholder 2"/>
          <p:cNvSpPr>
            <a:spLocks noGrp="1"/>
          </p:cNvSpPr>
          <p:nvPr>
            <p:ph idx="1"/>
          </p:nvPr>
        </p:nvSpPr>
        <p:spPr>
          <a:xfrm>
            <a:off x="1811384" y="1280161"/>
            <a:ext cx="8551817" cy="4846003"/>
          </a:xfrm>
        </p:spPr>
        <p:txBody>
          <a:bodyPr/>
          <a:lstStyle/>
          <a:p>
            <a:pPr marL="0" indent="0">
              <a:buNone/>
            </a:pPr>
            <a:r>
              <a:rPr lang="en-US" sz="4000" dirty="0"/>
              <a:t>19 But Peter and John replied, “Which is right in God’s eyes: to listen to you, or to him? You be the judges!  </a:t>
            </a:r>
          </a:p>
          <a:p>
            <a:pPr marL="0" indent="0">
              <a:buNone/>
            </a:pPr>
            <a:r>
              <a:rPr lang="zh-TW" altLang="en-US" sz="4000" dirty="0">
                <a:latin typeface="DFKai-SB" panose="03000509000000000000" pitchFamily="65" charset="-120"/>
                <a:ea typeface="DFKai-SB" panose="03000509000000000000" pitchFamily="65" charset="-120"/>
              </a:rPr>
              <a:t>若是</a:t>
            </a:r>
            <a:r>
              <a:rPr lang="zh-TW" altLang="en-US" sz="4000" u="sng" dirty="0">
                <a:latin typeface="DFKai-SB" panose="03000509000000000000" pitchFamily="65" charset="-120"/>
                <a:ea typeface="DFKai-SB" panose="03000509000000000000" pitchFamily="65" charset="-120"/>
              </a:rPr>
              <a:t>彼得</a:t>
            </a:r>
            <a:r>
              <a:rPr lang="zh-TW" altLang="en-US" sz="4000" dirty="0">
                <a:latin typeface="DFKai-SB" panose="03000509000000000000" pitchFamily="65" charset="-120"/>
                <a:ea typeface="DFKai-SB" panose="03000509000000000000" pitchFamily="65" charset="-120"/>
              </a:rPr>
              <a:t>、</a:t>
            </a:r>
            <a:r>
              <a:rPr lang="zh-TW" altLang="en-US" sz="4000" u="sng" dirty="0">
                <a:latin typeface="DFKai-SB" panose="03000509000000000000" pitchFamily="65" charset="-120"/>
                <a:ea typeface="DFKai-SB" panose="03000509000000000000" pitchFamily="65" charset="-120"/>
              </a:rPr>
              <a:t>約翰</a:t>
            </a:r>
            <a:r>
              <a:rPr lang="zh-TW" altLang="en-US" sz="4000" dirty="0">
                <a:latin typeface="DFKai-SB" panose="03000509000000000000" pitchFamily="65" charset="-120"/>
                <a:ea typeface="DFKai-SB" panose="03000509000000000000" pitchFamily="65" charset="-120"/>
              </a:rPr>
              <a:t>應講：「聽恁卡過頭聽上帝，佇上帝的面前合宜抑無，恁才擬斷！</a:t>
            </a:r>
          </a:p>
          <a:p>
            <a:pPr marL="0" indent="0">
              <a:buNone/>
            </a:pPr>
            <a:r>
              <a:rPr lang="en-US" altLang="zh-TW" sz="4000" dirty="0">
                <a:latin typeface="DFKai-SB" panose="03000509000000000000" pitchFamily="65" charset="-120"/>
                <a:ea typeface="DFKai-SB" panose="03000509000000000000" pitchFamily="65" charset="-120"/>
              </a:rPr>
              <a:t> </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4063113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white"/>
                </a:solidFill>
              </a:rPr>
              <a:t>Acts </a:t>
            </a:r>
            <a:r>
              <a:rPr lang="zh-TW" altLang="en-US" sz="4000" dirty="0">
                <a:solidFill>
                  <a:prstClr val="white"/>
                </a:solidFill>
                <a:latin typeface="DFKai-SB" panose="03000509000000000000" pitchFamily="65" charset="-120"/>
                <a:ea typeface="DFKai-SB" panose="03000509000000000000" pitchFamily="65" charset="-120"/>
              </a:rPr>
              <a:t>使徒行傳</a:t>
            </a:r>
            <a:r>
              <a:rPr lang="en-US" dirty="0"/>
              <a:t> </a:t>
            </a:r>
            <a:r>
              <a:rPr lang="en-US" sz="4000" dirty="0"/>
              <a:t>4:19-20</a:t>
            </a:r>
          </a:p>
        </p:txBody>
      </p:sp>
      <p:sp>
        <p:nvSpPr>
          <p:cNvPr id="3" name="Content Placeholder 2"/>
          <p:cNvSpPr>
            <a:spLocks noGrp="1"/>
          </p:cNvSpPr>
          <p:nvPr>
            <p:ph idx="1"/>
          </p:nvPr>
        </p:nvSpPr>
        <p:spPr>
          <a:xfrm>
            <a:off x="1811384" y="1280161"/>
            <a:ext cx="8551817" cy="4846003"/>
          </a:xfrm>
        </p:spPr>
        <p:txBody>
          <a:bodyPr/>
          <a:lstStyle/>
          <a:p>
            <a:pPr marL="0" indent="0">
              <a:buNone/>
            </a:pPr>
            <a:r>
              <a:rPr lang="en-US" sz="4000" dirty="0"/>
              <a:t>20 As for us, we cannot help speaking about what we have seen and heard.”</a:t>
            </a:r>
          </a:p>
          <a:p>
            <a:pPr marL="0" indent="0">
              <a:buNone/>
            </a:pPr>
            <a:r>
              <a:rPr lang="zh-TW" altLang="en-US" sz="4000" dirty="0">
                <a:latin typeface="DFKai-SB" panose="03000509000000000000" pitchFamily="65" charset="-120"/>
                <a:ea typeface="DFKai-SB" panose="03000509000000000000" pitchFamily="65" charset="-120"/>
              </a:rPr>
              <a:t>因為阮所曾看曾聽的，</a:t>
            </a:r>
            <a:r>
              <a:rPr lang="en-US" altLang="zh-TW" sz="4000" dirty="0" err="1">
                <a:latin typeface="DFKai-SB" panose="03000509000000000000" pitchFamily="65" charset="-120"/>
                <a:ea typeface="DFKai-SB" panose="03000509000000000000" pitchFamily="65" charset="-120"/>
              </a:rPr>
              <a:t>bōe</a:t>
            </a:r>
            <a:r>
              <a:rPr lang="zh-TW" altLang="en-US" sz="4000" dirty="0">
                <a:latin typeface="DFKai-SB" panose="03000509000000000000" pitchFamily="65" charset="-120"/>
                <a:ea typeface="DFKai-SB" panose="03000509000000000000" pitchFamily="65" charset="-120"/>
              </a:rPr>
              <a:t>得通無講。」</a:t>
            </a:r>
          </a:p>
          <a:p>
            <a:pPr marL="0" indent="0">
              <a:buNone/>
            </a:pPr>
            <a:r>
              <a:rPr lang="en-US" altLang="zh-TW" sz="4000" dirty="0">
                <a:latin typeface="DFKai-SB" panose="03000509000000000000" pitchFamily="65" charset="-120"/>
                <a:ea typeface="DFKai-SB" panose="03000509000000000000" pitchFamily="65" charset="-120"/>
              </a:rPr>
              <a:t> </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609823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white"/>
                </a:solidFill>
              </a:rPr>
              <a:t>Acts</a:t>
            </a:r>
            <a:r>
              <a:rPr lang="en-US" sz="4000" dirty="0">
                <a:solidFill>
                  <a:prstClr val="white"/>
                </a:solidFill>
                <a:latin typeface="DFKai-SB" panose="03000509000000000000" pitchFamily="65" charset="-120"/>
                <a:ea typeface="DFKai-SB" panose="03000509000000000000" pitchFamily="65" charset="-120"/>
              </a:rPr>
              <a:t> </a:t>
            </a:r>
            <a:r>
              <a:rPr lang="zh-TW" altLang="en-US" sz="4000" dirty="0">
                <a:solidFill>
                  <a:prstClr val="white"/>
                </a:solidFill>
                <a:latin typeface="DFKai-SB" panose="03000509000000000000" pitchFamily="65" charset="-120"/>
                <a:ea typeface="DFKai-SB" panose="03000509000000000000" pitchFamily="65" charset="-120"/>
              </a:rPr>
              <a:t>使徒行傳</a:t>
            </a:r>
            <a:r>
              <a:rPr lang="en-US" altLang="zh-TW" sz="4000" dirty="0">
                <a:solidFill>
                  <a:prstClr val="white"/>
                </a:solidFill>
                <a:latin typeface="DFKai-SB" panose="03000509000000000000" pitchFamily="65" charset="-120"/>
                <a:ea typeface="DFKai-SB" panose="03000509000000000000" pitchFamily="65" charset="-120"/>
              </a:rPr>
              <a:t> </a:t>
            </a:r>
            <a:r>
              <a:rPr lang="en-US" sz="4000" dirty="0"/>
              <a:t>4:21-22</a:t>
            </a:r>
          </a:p>
        </p:txBody>
      </p:sp>
      <p:sp>
        <p:nvSpPr>
          <p:cNvPr id="3" name="Content Placeholder 2"/>
          <p:cNvSpPr>
            <a:spLocks noGrp="1"/>
          </p:cNvSpPr>
          <p:nvPr>
            <p:ph idx="1"/>
          </p:nvPr>
        </p:nvSpPr>
        <p:spPr>
          <a:xfrm>
            <a:off x="1811384" y="1280161"/>
            <a:ext cx="8551817" cy="4846003"/>
          </a:xfrm>
        </p:spPr>
        <p:txBody>
          <a:bodyPr/>
          <a:lstStyle/>
          <a:p>
            <a:pPr marL="0" indent="0">
              <a:buNone/>
            </a:pPr>
            <a:r>
              <a:rPr lang="en-US" sz="4000" dirty="0"/>
              <a:t>21 After further threats they let them go. They could not decide how to punish them, because all the people were praising God for what had happened.</a:t>
            </a:r>
          </a:p>
          <a:p>
            <a:pPr marL="0" indent="0">
              <a:buNone/>
            </a:pPr>
            <a:r>
              <a:rPr lang="zh-TW" altLang="en-US" sz="4000" dirty="0">
                <a:latin typeface="DFKai-SB" panose="03000509000000000000" pitchFamily="65" charset="-120"/>
                <a:ea typeface="DFKai-SB" panose="03000509000000000000" pitchFamily="65" charset="-120"/>
              </a:rPr>
              <a:t>許個人因為百姓的緣故，想無步通刑罰</a:t>
            </a:r>
            <a:r>
              <a:rPr lang="en-US" altLang="zh-TW" sz="4000" dirty="0" err="1">
                <a:latin typeface="DFKai-SB" panose="03000509000000000000" pitchFamily="65" charset="-120"/>
                <a:ea typeface="DFKai-SB" panose="03000509000000000000" pitchFamily="65" charset="-120"/>
              </a:rPr>
              <a:t>i</a:t>
            </a:r>
            <a:r>
              <a:rPr lang="zh-TW" altLang="en-US" sz="4000" dirty="0">
                <a:latin typeface="DFKai-SB" panose="03000509000000000000" pitchFamily="65" charset="-120"/>
                <a:ea typeface="DFKai-SB" panose="03000509000000000000" pitchFamily="65" charset="-120"/>
              </a:rPr>
              <a:t>就閣再哄喝，才放怹。是眾人為著怹所行的來歸榮光上帝。</a:t>
            </a:r>
            <a:r>
              <a:rPr lang="en-US" altLang="zh-TW" sz="4000" dirty="0">
                <a:latin typeface="DFKai-SB" panose="03000509000000000000" pitchFamily="65" charset="-120"/>
                <a:ea typeface="DFKai-SB" panose="03000509000000000000" pitchFamily="65" charset="-120"/>
              </a:rPr>
              <a:t> </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927505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white"/>
                </a:solidFill>
              </a:rPr>
              <a:t>Acts</a:t>
            </a:r>
            <a:r>
              <a:rPr lang="en-US" sz="4000" dirty="0">
                <a:solidFill>
                  <a:prstClr val="white"/>
                </a:solidFill>
                <a:latin typeface="DFKai-SB" panose="03000509000000000000" pitchFamily="65" charset="-120"/>
                <a:ea typeface="DFKai-SB" panose="03000509000000000000" pitchFamily="65" charset="-120"/>
              </a:rPr>
              <a:t> </a:t>
            </a:r>
            <a:r>
              <a:rPr lang="zh-TW" altLang="en-US" sz="4000" dirty="0">
                <a:solidFill>
                  <a:prstClr val="white"/>
                </a:solidFill>
                <a:latin typeface="DFKai-SB" panose="03000509000000000000" pitchFamily="65" charset="-120"/>
                <a:ea typeface="DFKai-SB" panose="03000509000000000000" pitchFamily="65" charset="-120"/>
              </a:rPr>
              <a:t>使徒行傳</a:t>
            </a:r>
            <a:r>
              <a:rPr lang="en-US" dirty="0"/>
              <a:t> </a:t>
            </a:r>
            <a:r>
              <a:rPr lang="en-US" sz="4000" dirty="0"/>
              <a:t>4:21-22</a:t>
            </a:r>
          </a:p>
        </p:txBody>
      </p:sp>
      <p:sp>
        <p:nvSpPr>
          <p:cNvPr id="3" name="Content Placeholder 2"/>
          <p:cNvSpPr>
            <a:spLocks noGrp="1"/>
          </p:cNvSpPr>
          <p:nvPr>
            <p:ph idx="1"/>
          </p:nvPr>
        </p:nvSpPr>
        <p:spPr>
          <a:xfrm>
            <a:off x="1811384" y="1280161"/>
            <a:ext cx="8551817" cy="4846003"/>
          </a:xfrm>
        </p:spPr>
        <p:txBody>
          <a:bodyPr/>
          <a:lstStyle/>
          <a:p>
            <a:pPr marL="0" indent="0">
              <a:buNone/>
            </a:pPr>
            <a:r>
              <a:rPr lang="en-US" sz="4000" dirty="0"/>
              <a:t>22 For the man who was miraculously healed was over forty years old.</a:t>
            </a:r>
          </a:p>
          <a:p>
            <a:pPr marL="0" indent="0">
              <a:buNone/>
            </a:pPr>
            <a:r>
              <a:rPr lang="zh-TW" altLang="en-US" sz="4000" dirty="0">
                <a:latin typeface="DFKai-SB" panose="03000509000000000000" pitchFamily="65" charset="-120"/>
                <a:ea typeface="DFKai-SB" panose="03000509000000000000" pitchFamily="65" charset="-120"/>
              </a:rPr>
              <a:t>因為對神蹟得著醫好的人已經四十外歲。</a:t>
            </a:r>
          </a:p>
          <a:p>
            <a:pPr marL="0" indent="0">
              <a:buNone/>
            </a:pPr>
            <a:r>
              <a:rPr lang="en-US" altLang="zh-TW" sz="4000" dirty="0">
                <a:latin typeface="DFKai-SB" panose="03000509000000000000" pitchFamily="65" charset="-120"/>
                <a:ea typeface="DFKai-SB" panose="03000509000000000000" pitchFamily="65" charset="-120"/>
              </a:rPr>
              <a:t> </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2180527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65930"/>
            <a:ext cx="8229600" cy="901019"/>
          </a:xfrm>
        </p:spPr>
        <p:txBody>
          <a:bodyPr>
            <a:normAutofit/>
          </a:bodyPr>
          <a:lstStyle/>
          <a:p>
            <a:r>
              <a:rPr lang="en-US" sz="4000" dirty="0"/>
              <a:t>Acts</a:t>
            </a:r>
            <a:r>
              <a:rPr lang="en-US" sz="4000" dirty="0">
                <a:latin typeface="DFKai-SB" panose="03000509000000000000" pitchFamily="65" charset="-120"/>
                <a:ea typeface="DFKai-SB" panose="03000509000000000000" pitchFamily="65" charset="-120"/>
              </a:rPr>
              <a:t> </a:t>
            </a:r>
            <a:r>
              <a:rPr lang="zh-TW" altLang="en-US" sz="4000" dirty="0">
                <a:latin typeface="DFKai-SB" panose="03000509000000000000" pitchFamily="65" charset="-120"/>
                <a:ea typeface="DFKai-SB" panose="03000509000000000000" pitchFamily="65" charset="-120"/>
              </a:rPr>
              <a:t>使徒行傳 </a:t>
            </a:r>
            <a:r>
              <a:rPr lang="en-US" sz="4000" dirty="0"/>
              <a:t>4:13</a:t>
            </a:r>
          </a:p>
        </p:txBody>
      </p:sp>
      <p:sp>
        <p:nvSpPr>
          <p:cNvPr id="3" name="Content Placeholder 2"/>
          <p:cNvSpPr>
            <a:spLocks noGrp="1"/>
          </p:cNvSpPr>
          <p:nvPr>
            <p:ph idx="1"/>
          </p:nvPr>
        </p:nvSpPr>
        <p:spPr>
          <a:xfrm>
            <a:off x="1706881" y="1053737"/>
            <a:ext cx="8882743" cy="5190309"/>
          </a:xfrm>
        </p:spPr>
        <p:txBody>
          <a:bodyPr>
            <a:noAutofit/>
          </a:bodyPr>
          <a:lstStyle/>
          <a:p>
            <a:pPr marL="0" indent="0">
              <a:buNone/>
            </a:pPr>
            <a:r>
              <a:rPr lang="en-US" sz="4000" dirty="0"/>
              <a:t>13 When they saw the courage of Peter and John and realized that they were unschooled, ordinary men, they were astonished and they took note that these men had been with Jesus.</a:t>
            </a:r>
          </a:p>
          <a:p>
            <a:pPr marL="0" indent="0">
              <a:buNone/>
            </a:pPr>
            <a:r>
              <a:rPr lang="zh-TW" altLang="en-US" sz="4000" dirty="0">
                <a:latin typeface="DFKai-SB" panose="03000509000000000000" pitchFamily="65" charset="-120"/>
                <a:ea typeface="DFKai-SB" panose="03000509000000000000" pitchFamily="65" charset="-120"/>
              </a:rPr>
              <a:t>眾人看見</a:t>
            </a:r>
            <a:r>
              <a:rPr lang="zh-TW" altLang="en-US" sz="4000" u="sng" dirty="0">
                <a:latin typeface="DFKai-SB" panose="03000509000000000000" pitchFamily="65" charset="-120"/>
                <a:ea typeface="DFKai-SB" panose="03000509000000000000" pitchFamily="65" charset="-120"/>
              </a:rPr>
              <a:t>彼得</a:t>
            </a:r>
            <a:r>
              <a:rPr lang="zh-TW" altLang="en-US" sz="4000" dirty="0">
                <a:latin typeface="DFKai-SB" panose="03000509000000000000" pitchFamily="65" charset="-120"/>
                <a:ea typeface="DFKai-SB" panose="03000509000000000000" pitchFamily="65" charset="-120"/>
              </a:rPr>
              <a:t>、</a:t>
            </a:r>
            <a:r>
              <a:rPr lang="zh-TW" altLang="en-US" sz="4000" u="sng" dirty="0">
                <a:latin typeface="DFKai-SB" panose="03000509000000000000" pitchFamily="65" charset="-120"/>
                <a:ea typeface="DFKai-SB" panose="03000509000000000000" pitchFamily="65" charset="-120"/>
              </a:rPr>
              <a:t>約翰</a:t>
            </a:r>
            <a:r>
              <a:rPr lang="zh-TW" altLang="en-US" sz="4000" dirty="0">
                <a:latin typeface="DFKai-SB" panose="03000509000000000000" pitchFamily="65" charset="-120"/>
                <a:ea typeface="DFKai-SB" panose="03000509000000000000" pitchFamily="65" charset="-120"/>
              </a:rPr>
              <a:t>的好膽</a:t>
            </a:r>
            <a:r>
              <a:rPr lang="en-US" altLang="zh-TW" sz="4000" dirty="0">
                <a:latin typeface="DFKai-SB" panose="03000509000000000000" pitchFamily="65" charset="-120"/>
                <a:ea typeface="DFKai-SB" panose="03000509000000000000" pitchFamily="65" charset="-120"/>
              </a:rPr>
              <a:t>,</a:t>
            </a:r>
            <a:r>
              <a:rPr lang="zh-TW" altLang="en-US" sz="4000" dirty="0">
                <a:latin typeface="DFKai-SB" panose="03000509000000000000" pitchFamily="65" charset="-120"/>
                <a:ea typeface="DFKai-SB" panose="03000509000000000000" pitchFamily="65" charset="-120"/>
              </a:rPr>
              <a:t>閣知怹是無學問的平常人</a:t>
            </a:r>
            <a:r>
              <a:rPr lang="en-US" altLang="zh-TW" sz="4000" dirty="0">
                <a:latin typeface="DFKai-SB" panose="03000509000000000000" pitchFamily="65" charset="-120"/>
                <a:ea typeface="DFKai-SB" panose="03000509000000000000" pitchFamily="65" charset="-120"/>
              </a:rPr>
              <a:t>,</a:t>
            </a:r>
            <a:r>
              <a:rPr lang="zh-TW" altLang="en-US" sz="4000" dirty="0">
                <a:latin typeface="DFKai-SB" panose="03000509000000000000" pitchFamily="65" charset="-120"/>
                <a:ea typeface="DFKai-SB" panose="03000509000000000000" pitchFamily="65" charset="-120"/>
              </a:rPr>
              <a:t>就奇怪</a:t>
            </a:r>
            <a:r>
              <a:rPr lang="en-US" altLang="zh-TW" sz="4000" dirty="0">
                <a:latin typeface="DFKai-SB" panose="03000509000000000000" pitchFamily="65" charset="-120"/>
                <a:ea typeface="DFKai-SB" panose="03000509000000000000" pitchFamily="65" charset="-120"/>
              </a:rPr>
              <a:t>,</a:t>
            </a:r>
            <a:r>
              <a:rPr lang="zh-TW" altLang="en-US" sz="4000" dirty="0">
                <a:latin typeface="DFKai-SB" panose="03000509000000000000" pitchFamily="65" charset="-120"/>
                <a:ea typeface="DFKai-SB" panose="03000509000000000000" pitchFamily="65" charset="-120"/>
              </a:rPr>
              <a:t>閣認得怹曾隨耶穌</a:t>
            </a:r>
            <a:r>
              <a:rPr lang="en-US" altLang="zh-TW" sz="4000" dirty="0">
                <a:latin typeface="DFKai-SB" panose="03000509000000000000" pitchFamily="65" charset="-120"/>
                <a:ea typeface="DFKai-SB" panose="03000509000000000000" pitchFamily="65" charset="-120"/>
              </a:rPr>
              <a:t>;</a:t>
            </a:r>
            <a:r>
              <a:rPr lang="en-US" sz="4000" dirty="0">
                <a:latin typeface="DFKai-SB" panose="03000509000000000000" pitchFamily="65" charset="-120"/>
                <a:ea typeface="DFKai-SB" panose="03000509000000000000" pitchFamily="65" charset="-120"/>
              </a:rPr>
              <a:t> </a:t>
            </a:r>
          </a:p>
          <a:p>
            <a:pPr marL="0" indent="0" algn="ctr">
              <a:buNone/>
            </a:pPr>
            <a:endParaRPr lang="en-US" sz="4000" dirty="0"/>
          </a:p>
        </p:txBody>
      </p:sp>
    </p:spTree>
    <p:extLst>
      <p:ext uri="{BB962C8B-B14F-4D97-AF65-F5344CB8AC3E}">
        <p14:creationId xmlns:p14="http://schemas.microsoft.com/office/powerpoint/2010/main" val="1759715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0423" y="876071"/>
            <a:ext cx="8821783" cy="1863788"/>
          </a:xfrm>
        </p:spPr>
        <p:txBody>
          <a:bodyPr>
            <a:noAutofit/>
          </a:bodyPr>
          <a:lstStyle/>
          <a:p>
            <a:r>
              <a:rPr lang="en-US" dirty="0"/>
              <a:t>The change in our lives point others to Christ.</a:t>
            </a:r>
            <a:br>
              <a:rPr lang="en-US" dirty="0"/>
            </a:br>
            <a:r>
              <a:rPr lang="zh-TW" altLang="en-US" dirty="0">
                <a:latin typeface="DFKai-SB" panose="03000509000000000000" pitchFamily="65" charset="-120"/>
                <a:ea typeface="DFKai-SB" panose="03000509000000000000" pitchFamily="65" charset="-120"/>
              </a:rPr>
              <a:t>我們生活的改變使別人指向基督。</a:t>
            </a:r>
            <a:endParaRPr lang="en-US"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98050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white"/>
                </a:solidFill>
              </a:rPr>
              <a:t>Acts</a:t>
            </a:r>
            <a:r>
              <a:rPr lang="en-US" sz="4000" dirty="0">
                <a:solidFill>
                  <a:prstClr val="white"/>
                </a:solidFill>
                <a:latin typeface="DFKai-SB" panose="03000509000000000000" pitchFamily="65" charset="-120"/>
                <a:ea typeface="DFKai-SB" panose="03000509000000000000" pitchFamily="65" charset="-120"/>
              </a:rPr>
              <a:t> </a:t>
            </a:r>
            <a:r>
              <a:rPr lang="zh-TW" altLang="en-US" sz="4000" dirty="0">
                <a:solidFill>
                  <a:prstClr val="white"/>
                </a:solidFill>
                <a:latin typeface="DFKai-SB" panose="03000509000000000000" pitchFamily="65" charset="-120"/>
                <a:ea typeface="DFKai-SB" panose="03000509000000000000" pitchFamily="65" charset="-120"/>
              </a:rPr>
              <a:t>使徒行傳</a:t>
            </a:r>
            <a:r>
              <a:rPr lang="en-US" altLang="zh-TW" sz="4000" dirty="0">
                <a:solidFill>
                  <a:prstClr val="white"/>
                </a:solidFill>
                <a:latin typeface="DFKai-SB" panose="03000509000000000000" pitchFamily="65" charset="-120"/>
                <a:ea typeface="DFKai-SB" panose="03000509000000000000" pitchFamily="65" charset="-120"/>
              </a:rPr>
              <a:t> </a:t>
            </a:r>
            <a:r>
              <a:rPr lang="en-US" sz="4000" dirty="0">
                <a:solidFill>
                  <a:prstClr val="white"/>
                </a:solidFill>
              </a:rPr>
              <a:t>4:14</a:t>
            </a:r>
            <a:endParaRPr lang="en-US" dirty="0"/>
          </a:p>
        </p:txBody>
      </p:sp>
      <p:sp>
        <p:nvSpPr>
          <p:cNvPr id="3" name="Content Placeholder 2"/>
          <p:cNvSpPr>
            <a:spLocks noGrp="1"/>
          </p:cNvSpPr>
          <p:nvPr>
            <p:ph idx="1"/>
          </p:nvPr>
        </p:nvSpPr>
        <p:spPr>
          <a:xfrm>
            <a:off x="1981200" y="1295401"/>
            <a:ext cx="8229600" cy="4525963"/>
          </a:xfrm>
        </p:spPr>
        <p:txBody>
          <a:bodyPr>
            <a:normAutofit/>
          </a:bodyPr>
          <a:lstStyle/>
          <a:p>
            <a:pPr marL="0" indent="0">
              <a:buNone/>
            </a:pPr>
            <a:r>
              <a:rPr lang="en-US" sz="4000" dirty="0"/>
              <a:t>14 But since they could see the man who had been healed standing there with them, there was nothing they could say.</a:t>
            </a:r>
          </a:p>
          <a:p>
            <a:pPr marL="0" indent="0">
              <a:buNone/>
            </a:pPr>
            <a:r>
              <a:rPr lang="zh-TW" altLang="en-US" sz="4000" dirty="0">
                <a:latin typeface="DFKai-SB" panose="03000509000000000000" pitchFamily="65" charset="-120"/>
                <a:ea typeface="DFKai-SB" panose="03000509000000000000" pitchFamily="65" charset="-120"/>
              </a:rPr>
              <a:t>亦看見得著好的人及怹相及徛啲，就無話通辯駁。</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142053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0240" y="654549"/>
            <a:ext cx="8229600" cy="3429771"/>
          </a:xfrm>
        </p:spPr>
        <p:txBody>
          <a:bodyPr>
            <a:noAutofit/>
          </a:bodyPr>
          <a:lstStyle/>
          <a:p>
            <a:r>
              <a:rPr lang="en-US" dirty="0"/>
              <a:t>God’s transformative work through Peter and John was undeniable</a:t>
            </a:r>
            <a:br>
              <a:rPr lang="en-US" dirty="0"/>
            </a:br>
            <a:br>
              <a:rPr lang="en-US" sz="1600" dirty="0"/>
            </a:br>
            <a:r>
              <a:rPr lang="zh-TW" altLang="en-US" dirty="0">
                <a:latin typeface="DFKai-SB" panose="03000509000000000000" pitchFamily="65" charset="-120"/>
                <a:ea typeface="DFKai-SB" panose="03000509000000000000" pitchFamily="65" charset="-120"/>
              </a:rPr>
              <a:t>上帝通過</a:t>
            </a:r>
            <a:r>
              <a:rPr lang="zh-TW" altLang="en-US" u="sng" dirty="0">
                <a:latin typeface="DFKai-SB" panose="03000509000000000000" pitchFamily="65" charset="-120"/>
                <a:ea typeface="DFKai-SB" panose="03000509000000000000" pitchFamily="65" charset="-120"/>
              </a:rPr>
              <a:t>彼得</a:t>
            </a:r>
            <a:r>
              <a:rPr lang="zh-TW" altLang="en-US" dirty="0">
                <a:latin typeface="DFKai-SB" panose="03000509000000000000" pitchFamily="65" charset="-120"/>
                <a:ea typeface="DFKai-SB" panose="03000509000000000000" pitchFamily="65" charset="-120"/>
              </a:rPr>
              <a:t>和</a:t>
            </a:r>
            <a:r>
              <a:rPr lang="zh-TW" altLang="en-US" u="sng" dirty="0">
                <a:latin typeface="DFKai-SB" panose="03000509000000000000" pitchFamily="65" charset="-120"/>
                <a:ea typeface="DFKai-SB" panose="03000509000000000000" pitchFamily="65" charset="-120"/>
              </a:rPr>
              <a:t>約翰</a:t>
            </a:r>
            <a:r>
              <a:rPr lang="zh-TW" altLang="en-US" dirty="0">
                <a:latin typeface="DFKai-SB" panose="03000509000000000000" pitchFamily="65" charset="-120"/>
                <a:ea typeface="DFKai-SB" panose="03000509000000000000" pitchFamily="65" charset="-120"/>
              </a:rPr>
              <a:t>的變革工作是不可否認的</a:t>
            </a:r>
            <a:endParaRPr lang="en-US"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968740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944562"/>
          </a:xfrm>
        </p:spPr>
        <p:txBody>
          <a:bodyPr/>
          <a:lstStyle/>
          <a:p>
            <a:r>
              <a:rPr lang="en-US" sz="4000" dirty="0">
                <a:solidFill>
                  <a:prstClr val="white"/>
                </a:solidFill>
              </a:rPr>
              <a:t>Acts</a:t>
            </a:r>
            <a:r>
              <a:rPr lang="en-US" sz="4000" dirty="0">
                <a:solidFill>
                  <a:prstClr val="white"/>
                </a:solidFill>
                <a:latin typeface="DFKai-SB" panose="03000509000000000000" pitchFamily="65" charset="-120"/>
                <a:ea typeface="DFKai-SB" panose="03000509000000000000" pitchFamily="65" charset="-120"/>
              </a:rPr>
              <a:t> </a:t>
            </a:r>
            <a:r>
              <a:rPr lang="zh-TW" altLang="en-US" sz="4000" dirty="0">
                <a:solidFill>
                  <a:prstClr val="white"/>
                </a:solidFill>
                <a:latin typeface="DFKai-SB" panose="03000509000000000000" pitchFamily="65" charset="-120"/>
                <a:ea typeface="DFKai-SB" panose="03000509000000000000" pitchFamily="65" charset="-120"/>
              </a:rPr>
              <a:t>使徒行傳</a:t>
            </a:r>
            <a:r>
              <a:rPr lang="en-US" altLang="zh-TW" sz="4000" dirty="0">
                <a:solidFill>
                  <a:prstClr val="white"/>
                </a:solidFill>
                <a:latin typeface="DFKai-SB" panose="03000509000000000000" pitchFamily="65" charset="-120"/>
                <a:ea typeface="DFKai-SB" panose="03000509000000000000" pitchFamily="65" charset="-120"/>
              </a:rPr>
              <a:t> </a:t>
            </a:r>
            <a:r>
              <a:rPr lang="en-US" sz="4000" dirty="0">
                <a:solidFill>
                  <a:prstClr val="white"/>
                </a:solidFill>
              </a:rPr>
              <a:t>4:15-16</a:t>
            </a:r>
            <a:endParaRPr lang="en-US" dirty="0"/>
          </a:p>
        </p:txBody>
      </p:sp>
      <p:sp>
        <p:nvSpPr>
          <p:cNvPr id="3" name="Content Placeholder 2"/>
          <p:cNvSpPr>
            <a:spLocks noGrp="1"/>
          </p:cNvSpPr>
          <p:nvPr>
            <p:ph idx="1"/>
          </p:nvPr>
        </p:nvSpPr>
        <p:spPr>
          <a:xfrm>
            <a:off x="1981200" y="1219201"/>
            <a:ext cx="8229600" cy="4525963"/>
          </a:xfrm>
        </p:spPr>
        <p:txBody>
          <a:bodyPr/>
          <a:lstStyle/>
          <a:p>
            <a:pPr marL="0" indent="0">
              <a:buNone/>
            </a:pPr>
            <a:r>
              <a:rPr lang="en-US" dirty="0"/>
              <a:t> </a:t>
            </a:r>
            <a:r>
              <a:rPr lang="en-US" sz="4000" dirty="0"/>
              <a:t>15 So they ordered them to withdraw from the Sanhedrin and then conferred together.  </a:t>
            </a:r>
          </a:p>
          <a:p>
            <a:pPr marL="0" indent="0">
              <a:buNone/>
            </a:pPr>
            <a:r>
              <a:rPr lang="zh-TW" altLang="en-US" sz="4000" dirty="0">
                <a:latin typeface="DFKai-SB" panose="03000509000000000000" pitchFamily="65" charset="-120"/>
                <a:ea typeface="DFKai-SB" panose="03000509000000000000" pitchFamily="65" charset="-120"/>
              </a:rPr>
              <a:t>才教怹出會所，也相及議論講：</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2924570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white"/>
                </a:solidFill>
              </a:rPr>
              <a:t>Acts</a:t>
            </a:r>
            <a:r>
              <a:rPr lang="en-US" sz="4000" dirty="0">
                <a:solidFill>
                  <a:prstClr val="white"/>
                </a:solidFill>
                <a:latin typeface="DFKai-SB" panose="03000509000000000000" pitchFamily="65" charset="-120"/>
                <a:ea typeface="DFKai-SB" panose="03000509000000000000" pitchFamily="65" charset="-120"/>
              </a:rPr>
              <a:t> </a:t>
            </a:r>
            <a:r>
              <a:rPr lang="zh-TW" altLang="en-US" sz="4000" dirty="0">
                <a:solidFill>
                  <a:prstClr val="white"/>
                </a:solidFill>
                <a:latin typeface="DFKai-SB" panose="03000509000000000000" pitchFamily="65" charset="-120"/>
                <a:ea typeface="DFKai-SB" panose="03000509000000000000" pitchFamily="65" charset="-120"/>
              </a:rPr>
              <a:t>使徒行傳</a:t>
            </a:r>
            <a:r>
              <a:rPr lang="en-US" altLang="zh-TW" sz="4000" dirty="0">
                <a:solidFill>
                  <a:prstClr val="white"/>
                </a:solidFill>
                <a:latin typeface="DFKai-SB" panose="03000509000000000000" pitchFamily="65" charset="-120"/>
                <a:ea typeface="DFKai-SB" panose="03000509000000000000" pitchFamily="65" charset="-120"/>
              </a:rPr>
              <a:t> </a:t>
            </a:r>
            <a:r>
              <a:rPr lang="en-US" sz="4000" dirty="0">
                <a:solidFill>
                  <a:prstClr val="white"/>
                </a:solidFill>
              </a:rPr>
              <a:t>4:15-16</a:t>
            </a:r>
            <a:endParaRPr lang="en-US" dirty="0"/>
          </a:p>
        </p:txBody>
      </p:sp>
      <p:sp>
        <p:nvSpPr>
          <p:cNvPr id="3" name="Content Placeholder 2"/>
          <p:cNvSpPr>
            <a:spLocks noGrp="1"/>
          </p:cNvSpPr>
          <p:nvPr>
            <p:ph idx="1"/>
          </p:nvPr>
        </p:nvSpPr>
        <p:spPr>
          <a:xfrm>
            <a:off x="1981200" y="1269275"/>
            <a:ext cx="8229600" cy="4525963"/>
          </a:xfrm>
        </p:spPr>
        <p:txBody>
          <a:bodyPr>
            <a:normAutofit fontScale="92500"/>
          </a:bodyPr>
          <a:lstStyle/>
          <a:p>
            <a:pPr marL="0" indent="0">
              <a:buNone/>
            </a:pPr>
            <a:r>
              <a:rPr lang="en-US" sz="4000" dirty="0"/>
              <a:t>16 “What are we going to do with these men?” they asked. “Everyone living in Jerusalem knows they have performed a notable sign, and we cannot deny it.</a:t>
            </a:r>
          </a:p>
          <a:p>
            <a:pPr marL="0" indent="0">
              <a:buNone/>
            </a:pPr>
            <a:r>
              <a:rPr lang="zh-TW" altLang="en-US" sz="4000" dirty="0">
                <a:latin typeface="DFKai-SB" panose="03000509000000000000" pitchFamily="65" charset="-120"/>
                <a:ea typeface="DFKai-SB" panose="03000509000000000000" pitchFamily="65" charset="-120"/>
              </a:rPr>
              <a:t>「諸個人欲怎樣辦怹？怹顯然行神蹟，站佇</a:t>
            </a:r>
            <a:r>
              <a:rPr lang="zh-TW" altLang="en-US" sz="4000" u="sng" dirty="0">
                <a:latin typeface="DFKai-SB" panose="03000509000000000000" pitchFamily="65" charset="-120"/>
                <a:ea typeface="DFKai-SB" panose="03000509000000000000" pitchFamily="65" charset="-120"/>
              </a:rPr>
              <a:t>耶路撒冷</a:t>
            </a:r>
            <a:r>
              <a:rPr lang="zh-TW" altLang="en-US" sz="4000" dirty="0">
                <a:latin typeface="DFKai-SB" panose="03000509000000000000" pitchFamily="65" charset="-120"/>
                <a:ea typeface="DFKai-SB" panose="03000509000000000000" pitchFamily="65" charset="-120"/>
              </a:rPr>
              <a:t>的人攏知，咱諸個</a:t>
            </a:r>
            <a:r>
              <a:rPr lang="en-US" altLang="zh-TW" sz="4000" dirty="0" err="1">
                <a:latin typeface="DFKai-SB" panose="03000509000000000000" pitchFamily="65" charset="-120"/>
                <a:ea typeface="DFKai-SB" panose="03000509000000000000" pitchFamily="65" charset="-120"/>
              </a:rPr>
              <a:t>bōe</a:t>
            </a:r>
            <a:r>
              <a:rPr lang="zh-TW" altLang="en-US" sz="4000" dirty="0">
                <a:latin typeface="DFKai-SB" panose="03000509000000000000" pitchFamily="65" charset="-120"/>
                <a:ea typeface="DFKai-SB" panose="03000509000000000000" pitchFamily="65" charset="-120"/>
              </a:rPr>
              <a:t>講無得。</a:t>
            </a:r>
            <a:endParaRPr lang="en-US" sz="4000" dirty="0">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4159332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Romans </a:t>
            </a:r>
            <a:r>
              <a:rPr lang="zh-TW" altLang="en-US" sz="4000" dirty="0">
                <a:latin typeface="DFKai-SB" panose="03000509000000000000" pitchFamily="65" charset="-120"/>
                <a:ea typeface="DFKai-SB" panose="03000509000000000000" pitchFamily="65" charset="-120"/>
              </a:rPr>
              <a:t>羅馬書 </a:t>
            </a:r>
            <a:r>
              <a:rPr lang="en-US" sz="4000" dirty="0"/>
              <a:t>4:17-18</a:t>
            </a:r>
          </a:p>
        </p:txBody>
      </p:sp>
      <p:sp>
        <p:nvSpPr>
          <p:cNvPr id="3" name="Content Placeholder 2"/>
          <p:cNvSpPr>
            <a:spLocks noGrp="1"/>
          </p:cNvSpPr>
          <p:nvPr>
            <p:ph idx="1"/>
          </p:nvPr>
        </p:nvSpPr>
        <p:spPr>
          <a:xfrm>
            <a:off x="1667690" y="1095104"/>
            <a:ext cx="8826138" cy="5114109"/>
          </a:xfrm>
        </p:spPr>
        <p:txBody>
          <a:bodyPr>
            <a:noAutofit/>
          </a:bodyPr>
          <a:lstStyle/>
          <a:p>
            <a:pPr marL="0" indent="0">
              <a:buNone/>
            </a:pPr>
            <a:r>
              <a:rPr lang="en-US" dirty="0"/>
              <a:t> </a:t>
            </a:r>
            <a:r>
              <a:rPr lang="en-US" sz="4000" dirty="0"/>
              <a:t>17 But to stop this thing from spreading any further among the people, we must warn them to speak no longer to anyone in this name.”</a:t>
            </a:r>
          </a:p>
          <a:p>
            <a:pPr marL="0" indent="0">
              <a:buNone/>
            </a:pPr>
            <a:r>
              <a:rPr lang="zh-TW" altLang="en-US" sz="4000" dirty="0">
                <a:latin typeface="DFKai-SB" panose="03000509000000000000" pitchFamily="65" charset="-120"/>
                <a:ea typeface="DFKai-SB" panose="03000509000000000000" pitchFamily="65" charset="-120"/>
              </a:rPr>
              <a:t>伊佇伊所信的上帝的面前做咱眾人的父，就是彼個互死人復活，叫許個無者那親像有者的上帝；照所記載講：「我設立你做多多邦國的父。」</a:t>
            </a:r>
          </a:p>
          <a:p>
            <a:pPr marL="0" indent="0">
              <a:buNone/>
            </a:pPr>
            <a:r>
              <a:rPr lang="en-US" altLang="zh-TW" sz="1100" dirty="0">
                <a:latin typeface="DFKai-SB" panose="03000509000000000000" pitchFamily="65" charset="-120"/>
                <a:ea typeface="DFKai-SB" panose="03000509000000000000" pitchFamily="65" charset="-120"/>
              </a:rPr>
              <a:t> </a:t>
            </a:r>
            <a:endParaRPr lang="en-US" sz="1100" dirty="0">
              <a:latin typeface="DFKai-SB" panose="03000509000000000000" pitchFamily="65" charset="-120"/>
              <a:ea typeface="DFKai-SB" panose="03000509000000000000" pitchFamily="65" charset="-120"/>
            </a:endParaRPr>
          </a:p>
          <a:p>
            <a:pPr marL="0" indent="0" algn="ctr">
              <a:buNone/>
            </a:pPr>
            <a:r>
              <a:rPr lang="en-US" sz="4000" dirty="0"/>
              <a:t> </a:t>
            </a:r>
          </a:p>
        </p:txBody>
      </p:sp>
    </p:spTree>
    <p:extLst>
      <p:ext uri="{BB962C8B-B14F-4D97-AF65-F5344CB8AC3E}">
        <p14:creationId xmlns:p14="http://schemas.microsoft.com/office/powerpoint/2010/main" val="750681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Romans </a:t>
            </a:r>
            <a:r>
              <a:rPr lang="zh-TW" altLang="en-US" sz="4000" dirty="0">
                <a:latin typeface="DFKai-SB" panose="03000509000000000000" pitchFamily="65" charset="-120"/>
                <a:ea typeface="DFKai-SB" panose="03000509000000000000" pitchFamily="65" charset="-120"/>
              </a:rPr>
              <a:t>羅馬書 </a:t>
            </a:r>
            <a:r>
              <a:rPr lang="en-US" sz="4000" dirty="0"/>
              <a:t>4:17-18</a:t>
            </a:r>
          </a:p>
        </p:txBody>
      </p:sp>
      <p:sp>
        <p:nvSpPr>
          <p:cNvPr id="3" name="Content Placeholder 2"/>
          <p:cNvSpPr>
            <a:spLocks noGrp="1"/>
          </p:cNvSpPr>
          <p:nvPr>
            <p:ph idx="1"/>
          </p:nvPr>
        </p:nvSpPr>
        <p:spPr>
          <a:xfrm>
            <a:off x="1667690" y="1095104"/>
            <a:ext cx="8826138" cy="5114109"/>
          </a:xfrm>
        </p:spPr>
        <p:txBody>
          <a:bodyPr>
            <a:noAutofit/>
          </a:bodyPr>
          <a:lstStyle/>
          <a:p>
            <a:pPr marL="0" indent="0">
              <a:buNone/>
            </a:pPr>
            <a:r>
              <a:rPr lang="en-US" dirty="0"/>
              <a:t> </a:t>
            </a:r>
            <a:r>
              <a:rPr lang="en-US" sz="4000" dirty="0"/>
              <a:t>18 Then they called them in again and commanded them not to speak or teach at all in the name of Jesus.</a:t>
            </a:r>
          </a:p>
          <a:p>
            <a:pPr marL="0" indent="0">
              <a:buNone/>
            </a:pPr>
            <a:r>
              <a:rPr lang="zh-TW" altLang="en-US" sz="4000" dirty="0">
                <a:latin typeface="DFKai-SB" panose="03000509000000000000" pitchFamily="65" charset="-120"/>
                <a:ea typeface="DFKai-SB" panose="03000509000000000000" pitchFamily="65" charset="-120"/>
              </a:rPr>
              <a:t>伊佇無通向望的中間，對向望來信，互伊通成做多多邦國的父，照所曾講的：「你的後裔欲親像按呢。」</a:t>
            </a:r>
          </a:p>
          <a:p>
            <a:pPr marL="0" indent="0">
              <a:buNone/>
            </a:pPr>
            <a:r>
              <a:rPr lang="en-US" altLang="zh-TW" sz="1100" dirty="0">
                <a:latin typeface="DFKai-SB" panose="03000509000000000000" pitchFamily="65" charset="-120"/>
                <a:ea typeface="DFKai-SB" panose="03000509000000000000" pitchFamily="65" charset="-120"/>
              </a:rPr>
              <a:t> </a:t>
            </a:r>
            <a:endParaRPr lang="en-US" sz="1100" dirty="0">
              <a:latin typeface="DFKai-SB" panose="03000509000000000000" pitchFamily="65" charset="-120"/>
              <a:ea typeface="DFKai-SB" panose="03000509000000000000" pitchFamily="65" charset="-120"/>
            </a:endParaRPr>
          </a:p>
          <a:p>
            <a:pPr marL="0" indent="0" algn="ctr">
              <a:buNone/>
            </a:pPr>
            <a:r>
              <a:rPr lang="en-US" sz="4000" dirty="0"/>
              <a:t> </a:t>
            </a:r>
          </a:p>
        </p:txBody>
      </p:sp>
    </p:spTree>
    <p:extLst>
      <p:ext uri="{BB962C8B-B14F-4D97-AF65-F5344CB8AC3E}">
        <p14:creationId xmlns:p14="http://schemas.microsoft.com/office/powerpoint/2010/main" val="1820524661"/>
      </p:ext>
    </p:extLst>
  </p:cSld>
  <p:clrMapOvr>
    <a:masterClrMapping/>
  </p:clrMapOvr>
</p:sld>
</file>

<file path=ppt/theme/theme1.xml><?xml version="1.0" encoding="utf-8"?>
<a:theme xmlns:a="http://schemas.openxmlformats.org/drawingml/2006/main" name="1_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702</Words>
  <Application>Microsoft Office PowerPoint</Application>
  <PresentationFormat>Widescreen</PresentationFormat>
  <Paragraphs>43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DFKai-SB</vt:lpstr>
      <vt:lpstr>Arial</vt:lpstr>
      <vt:lpstr>Calibri</vt:lpstr>
      <vt:lpstr>1_ Black </vt:lpstr>
      <vt:lpstr>Acts 使徒行傳 4:13-22</vt:lpstr>
      <vt:lpstr>Acts 使徒行傳 4:13</vt:lpstr>
      <vt:lpstr>The change in our lives point others to Christ. 我們生活的改變使別人指向基督。</vt:lpstr>
      <vt:lpstr>Acts 使徒行傳 4:14</vt:lpstr>
      <vt:lpstr>God’s transformative work through Peter and John was undeniable  上帝通過彼得和約翰的變革工作是不可否認的</vt:lpstr>
      <vt:lpstr>Acts 使徒行傳 4:15-16</vt:lpstr>
      <vt:lpstr>Acts 使徒行傳 4:15-16</vt:lpstr>
      <vt:lpstr>Romans 羅馬書 4:17-18</vt:lpstr>
      <vt:lpstr>Romans 羅馬書 4:17-18</vt:lpstr>
      <vt:lpstr>Acts 使徒行傳 4:19-20</vt:lpstr>
      <vt:lpstr>Acts 使徒行傳 4:19-20</vt:lpstr>
      <vt:lpstr>Acts 使徒行傳 4:21-22</vt:lpstr>
      <vt:lpstr>Acts 使徒行傳 4:21-22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使徒行傳 4:13-22</dc:title>
  <dc:creator>FPCOC</dc:creator>
  <cp:lastModifiedBy>FPCOC</cp:lastModifiedBy>
  <cp:revision>1</cp:revision>
  <dcterms:created xsi:type="dcterms:W3CDTF">2019-02-06T05:59:51Z</dcterms:created>
  <dcterms:modified xsi:type="dcterms:W3CDTF">2019-02-06T06:00:23Z</dcterms:modified>
</cp:coreProperties>
</file>