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56" r:id="rId3"/>
    <p:sldId id="258" r:id="rId4"/>
    <p:sldId id="260" r:id="rId5"/>
    <p:sldId id="261" r:id="rId6"/>
    <p:sldId id="262" r:id="rId7"/>
    <p:sldId id="257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7" autoAdjust="0"/>
    <p:restoredTop sz="94660"/>
  </p:normalViewPr>
  <p:slideViewPr>
    <p:cSldViewPr snapToGrid="0">
      <p:cViewPr>
        <p:scale>
          <a:sx n="75" d="100"/>
          <a:sy n="75" d="100"/>
        </p:scale>
        <p:origin x="486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5444D-11C4-44CE-BDEC-DD2317617BA0}" type="datetimeFigureOut">
              <a:rPr lang="en-US" smtClean="0"/>
              <a:t>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C1D81-C770-4E4B-9ABF-911FE3DA9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31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5444D-11C4-44CE-BDEC-DD2317617BA0}" type="datetimeFigureOut">
              <a:rPr lang="en-US" smtClean="0"/>
              <a:t>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C1D81-C770-4E4B-9ABF-911FE3DA9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315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5444D-11C4-44CE-BDEC-DD2317617BA0}" type="datetimeFigureOut">
              <a:rPr lang="en-US" smtClean="0"/>
              <a:t>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C1D81-C770-4E4B-9ABF-911FE3DA9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0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5444D-11C4-44CE-BDEC-DD2317617BA0}" type="datetimeFigureOut">
              <a:rPr lang="en-US" smtClean="0"/>
              <a:t>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C1D81-C770-4E4B-9ABF-911FE3DA9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39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5444D-11C4-44CE-BDEC-DD2317617BA0}" type="datetimeFigureOut">
              <a:rPr lang="en-US" smtClean="0"/>
              <a:t>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C1D81-C770-4E4B-9ABF-911FE3DA9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734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5444D-11C4-44CE-BDEC-DD2317617BA0}" type="datetimeFigureOut">
              <a:rPr lang="en-US" smtClean="0"/>
              <a:t>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C1D81-C770-4E4B-9ABF-911FE3DA9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43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5444D-11C4-44CE-BDEC-DD2317617BA0}" type="datetimeFigureOut">
              <a:rPr lang="en-US" smtClean="0"/>
              <a:t>2/9/2019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C1D81-C770-4E4B-9ABF-911FE3DA9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83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5444D-11C4-44CE-BDEC-DD2317617BA0}" type="datetimeFigureOut">
              <a:rPr lang="en-US" smtClean="0"/>
              <a:t>2/9/2019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C1D81-C770-4E4B-9ABF-911FE3DA9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10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5444D-11C4-44CE-BDEC-DD2317617BA0}" type="datetimeFigureOut">
              <a:rPr lang="en-US" smtClean="0"/>
              <a:t>2/9/2019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C1D81-C770-4E4B-9ABF-911FE3DA9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258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5444D-11C4-44CE-BDEC-DD2317617BA0}" type="datetimeFigureOut">
              <a:rPr lang="en-US" smtClean="0"/>
              <a:t>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C1D81-C770-4E4B-9ABF-911FE3DA9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991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5444D-11C4-44CE-BDEC-DD2317617BA0}" type="datetimeFigureOut">
              <a:rPr lang="en-US" smtClean="0"/>
              <a:t>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C1D81-C770-4E4B-9ABF-911FE3DA9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605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5444D-11C4-44CE-BDEC-DD2317617BA0}" type="datetimeFigureOut">
              <a:rPr lang="en-US" smtClean="0"/>
              <a:t>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C1D81-C770-4E4B-9ABF-911FE3DA9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69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22640" y="2028616"/>
            <a:ext cx="4698722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8800" dirty="0">
                <a:solidFill>
                  <a:srgbClr val="FF0000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除舊布</a:t>
            </a:r>
            <a:r>
              <a:rPr lang="zh-TW" altLang="en-US" sz="8800" dirty="0" smtClean="0">
                <a:solidFill>
                  <a:srgbClr val="FF0000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新</a:t>
            </a:r>
            <a:endParaRPr lang="en-US" altLang="zh-TW" sz="8800" dirty="0" smtClean="0">
              <a:solidFill>
                <a:srgbClr val="FF0000"/>
              </a:solidFill>
              <a:latin typeface="AR Heiti Bold Big5" panose="020B0609010101010101" pitchFamily="49" charset="-120"/>
              <a:ea typeface="AR Heiti Bold Big5" panose="020B0609010101010101" pitchFamily="49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8800" dirty="0" smtClean="0">
                <a:solidFill>
                  <a:srgbClr val="FF0000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迎</a:t>
            </a:r>
            <a:r>
              <a:rPr lang="zh-TW" altLang="en-US" sz="8800" dirty="0">
                <a:solidFill>
                  <a:srgbClr val="FF0000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新年</a:t>
            </a:r>
            <a:endParaRPr lang="en-US" sz="8800" dirty="0">
              <a:solidFill>
                <a:srgbClr val="FF0000"/>
              </a:solidFill>
              <a:latin typeface="AR Heiti Bold Big5" panose="020B0609010101010101" pitchFamily="49" charset="-120"/>
              <a:ea typeface="AR Heiti Bold Big5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8282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6570" y="4476234"/>
            <a:ext cx="35702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dirty="0">
                <a:solidFill>
                  <a:schemeClr val="bg1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沙灘上的腳印</a:t>
            </a:r>
            <a:endParaRPr lang="en-US" sz="4400" dirty="0">
              <a:solidFill>
                <a:schemeClr val="bg1"/>
              </a:solidFill>
              <a:latin typeface="AR Heiti Bold Big5" panose="020B0609010101010101" pitchFamily="49" charset="-120"/>
              <a:ea typeface="AR Heiti Bold Big5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5205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" y="0"/>
            <a:ext cx="9128125" cy="58674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3916" y="5878598"/>
            <a:ext cx="83920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>
                <a:solidFill>
                  <a:srgbClr val="C00000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上</a:t>
            </a:r>
            <a:r>
              <a:rPr lang="zh-TW" altLang="en-US" sz="4000" dirty="0" smtClean="0">
                <a:solidFill>
                  <a:srgbClr val="C00000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帝愛我們！上帝愛我們柑縣教會！</a:t>
            </a:r>
            <a:endParaRPr lang="en-US" sz="4000" dirty="0">
              <a:solidFill>
                <a:srgbClr val="C00000"/>
              </a:solidFill>
              <a:latin typeface="AR Heiti Bold Big5" panose="020B0609010101010101" pitchFamily="49" charset="-120"/>
              <a:ea typeface="AR Heiti Bold Big5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2748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182" r="2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3200" y="4749968"/>
            <a:ext cx="4031873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sz="6000" dirty="0">
                <a:latin typeface="AR Kaiti Medium Big5" panose="020B0609010101010101" pitchFamily="49" charset="-120"/>
                <a:ea typeface="AR Kaiti Medium Big5" panose="020B0609010101010101" pitchFamily="49" charset="-120"/>
                <a:cs typeface="Times New Roman" panose="02020603050405020304" pitchFamily="18" charset="0"/>
              </a:rPr>
              <a:t>麻理惠旋風</a:t>
            </a:r>
            <a:endParaRPr lang="en-US" sz="6000" dirty="0">
              <a:latin typeface="AR Kaiti Medium Big5" panose="020B0609010101010101" pitchFamily="49" charset="-120"/>
              <a:ea typeface="AR Kaiti Medium Big5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2213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3" y="598311"/>
            <a:ext cx="9145113" cy="571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" y="365126"/>
            <a:ext cx="7353300" cy="49037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0575" y="5268917"/>
            <a:ext cx="75628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chemeClr val="accent2">
                    <a:lumMod val="50000"/>
                  </a:schemeClr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想要改變，從「感謝」開始，對物品如此，對人、對上帝也是如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此！</a:t>
            </a:r>
            <a:endParaRPr lang="en-US" altLang="zh-TW" sz="3600" dirty="0" smtClean="0">
              <a:solidFill>
                <a:schemeClr val="accent2">
                  <a:lumMod val="50000"/>
                </a:schemeClr>
              </a:solidFill>
              <a:latin typeface="AR Heiti Bold Big5" panose="020B0609010101010101" pitchFamily="49" charset="-120"/>
              <a:ea typeface="AR Heiti Bold Big5" panose="020B0609010101010101" pitchFamily="49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57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84433" y="805934"/>
            <a:ext cx="4357668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7200" dirty="0">
                <a:latin typeface="Baskerville Old Face" panose="020206020805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I thank you</a:t>
            </a:r>
            <a:endParaRPr lang="en-US" sz="7200" dirty="0">
              <a:latin typeface="Baskerville Old Face" panose="020206020805050203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9373" y="2355334"/>
            <a:ext cx="8543041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3600" b="1" dirty="0" smtClean="0">
                <a:ea typeface="AR Kaiti Medium Big5" panose="020B0609010101010101" pitchFamily="49" charset="-120"/>
                <a:cs typeface="Times New Roman" panose="02020603050405020304" pitchFamily="18" charset="0"/>
              </a:rPr>
              <a:t>1</a:t>
            </a:r>
            <a:r>
              <a:rPr lang="zh-TW" altLang="en-US" sz="3600" b="1" dirty="0" smtClean="0">
                <a:ea typeface="AR Kaiti Medium Big5" panose="020B0609010101010101" pitchFamily="49" charset="-120"/>
                <a:cs typeface="Times New Roman" panose="02020603050405020304" pitchFamily="18" charset="0"/>
              </a:rPr>
              <a:t>我</a:t>
            </a:r>
            <a:r>
              <a:rPr lang="zh-TW" altLang="en-US" sz="3600" b="1" dirty="0">
                <a:ea typeface="AR Kaiti Medium Big5" panose="020B0609010101010101" pitchFamily="49" charset="-120"/>
                <a:cs typeface="Times New Roman" panose="02020603050405020304" pitchFamily="18" charset="0"/>
              </a:rPr>
              <a:t>要一心稱謝你，在諸神面前歌頌你。</a:t>
            </a:r>
            <a:endParaRPr lang="en-US" sz="3600" dirty="0"/>
          </a:p>
        </p:txBody>
      </p:sp>
      <p:sp>
        <p:nvSpPr>
          <p:cNvPr id="6" name="Rectangle 5"/>
          <p:cNvSpPr/>
          <p:nvPr/>
        </p:nvSpPr>
        <p:spPr>
          <a:xfrm>
            <a:off x="406400" y="3151485"/>
            <a:ext cx="8526014" cy="17543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3600" b="1" dirty="0" smtClean="0">
                <a:ea typeface="AR Kaiti Medium Big5" panose="020B0609010101010101" pitchFamily="49" charset="-120"/>
                <a:cs typeface="Times New Roman" panose="02020603050405020304" pitchFamily="18" charset="0"/>
              </a:rPr>
              <a:t>2</a:t>
            </a:r>
            <a:r>
              <a:rPr lang="zh-TW" altLang="en-US" sz="3600" b="1" dirty="0" smtClean="0">
                <a:ea typeface="AR Kaiti Medium Big5" panose="020B0609010101010101" pitchFamily="49" charset="-120"/>
                <a:cs typeface="Times New Roman" panose="02020603050405020304" pitchFamily="18" charset="0"/>
              </a:rPr>
              <a:t>我</a:t>
            </a:r>
            <a:r>
              <a:rPr lang="zh-TW" altLang="en-US" sz="3600" b="1" dirty="0">
                <a:ea typeface="AR Kaiti Medium Big5" panose="020B0609010101010101" pitchFamily="49" charset="-120"/>
                <a:cs typeface="Times New Roman" panose="02020603050405020304" pitchFamily="18" charset="0"/>
              </a:rPr>
              <a:t>要向你的聖殿下拜，為你的慈愛和誠實稱讚你的名；因你使你的話顯為大，過於你所應許的。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397886" y="5055631"/>
            <a:ext cx="8526014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3600" b="1" dirty="0" smtClean="0">
                <a:ea typeface="AR Kaiti Medium Big5" panose="020B0609010101010101" pitchFamily="49" charset="-120"/>
                <a:cs typeface="Times New Roman" panose="02020603050405020304" pitchFamily="18" charset="0"/>
              </a:rPr>
              <a:t>3</a:t>
            </a:r>
            <a:r>
              <a:rPr lang="zh-TW" altLang="en-US" sz="3600" b="1" dirty="0" smtClean="0">
                <a:ea typeface="AR Kaiti Medium Big5" panose="020B0609010101010101" pitchFamily="49" charset="-120"/>
                <a:cs typeface="Times New Roman" panose="02020603050405020304" pitchFamily="18" charset="0"/>
              </a:rPr>
              <a:t>我</a:t>
            </a:r>
            <a:r>
              <a:rPr lang="zh-TW" altLang="en-US" sz="3600" b="1" dirty="0">
                <a:ea typeface="AR Kaiti Medium Big5" panose="020B0609010101010101" pitchFamily="49" charset="-120"/>
                <a:cs typeface="Times New Roman" panose="02020603050405020304" pitchFamily="18" charset="0"/>
              </a:rPr>
              <a:t>呼求的日子，你就應允我，鼓勵我，使我心裡有能力。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7527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3900" y="988536"/>
            <a:ext cx="77343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baseline="30000" dirty="0">
                <a:solidFill>
                  <a:srgbClr val="002060"/>
                </a:solidFill>
                <a:latin typeface="AR Kaiti Medium Big5" panose="020B0609010101010101" pitchFamily="49" charset="-120"/>
                <a:cs typeface="Times New Roman" panose="02020603050405020304" pitchFamily="18" charset="0"/>
              </a:rPr>
              <a:t>4</a:t>
            </a:r>
            <a:r>
              <a:rPr lang="zh-TW" altLang="en-US" sz="4400" b="1" dirty="0">
                <a:solidFill>
                  <a:srgbClr val="002060"/>
                </a:solidFill>
                <a:ea typeface="AR Kaiti Medium Big5" panose="020B0609010101010101" pitchFamily="49" charset="-120"/>
                <a:cs typeface="Times New Roman" panose="02020603050405020304" pitchFamily="18" charset="0"/>
              </a:rPr>
              <a:t>耶和華啊，地上的君王都要稱謝你，因他們聽見了你口中的言語。</a:t>
            </a:r>
            <a:r>
              <a:rPr lang="en-US" sz="4400" b="1" baseline="30000" dirty="0">
                <a:solidFill>
                  <a:srgbClr val="002060"/>
                </a:solidFill>
                <a:latin typeface="AR Kaiti Medium Big5" panose="020B0609010101010101" pitchFamily="49" charset="-120"/>
                <a:cs typeface="Times New Roman" panose="02020603050405020304" pitchFamily="18" charset="0"/>
              </a:rPr>
              <a:t>5</a:t>
            </a:r>
            <a:r>
              <a:rPr lang="zh-TW" altLang="en-US" sz="4400" b="1" dirty="0">
                <a:solidFill>
                  <a:srgbClr val="002060"/>
                </a:solidFill>
                <a:ea typeface="AR Kaiti Medium Big5" panose="020B0609010101010101" pitchFamily="49" charset="-120"/>
                <a:cs typeface="Times New Roman" panose="02020603050405020304" pitchFamily="18" charset="0"/>
              </a:rPr>
              <a:t>他們要歌頌耶和華的作為，因耶和華大有榮耀。</a:t>
            </a:r>
            <a:r>
              <a:rPr lang="en-US" sz="4400" b="1" baseline="30000" dirty="0">
                <a:solidFill>
                  <a:srgbClr val="002060"/>
                </a:solidFill>
                <a:latin typeface="AR Kaiti Medium Big5" panose="020B0609010101010101" pitchFamily="49" charset="-120"/>
                <a:cs typeface="Times New Roman" panose="02020603050405020304" pitchFamily="18" charset="0"/>
              </a:rPr>
              <a:t>6</a:t>
            </a:r>
            <a:r>
              <a:rPr lang="zh-TW" altLang="en-US" sz="4400" b="1" dirty="0">
                <a:solidFill>
                  <a:srgbClr val="002060"/>
                </a:solidFill>
                <a:ea typeface="AR Kaiti Medium Big5" panose="020B0609010101010101" pitchFamily="49" charset="-120"/>
                <a:cs typeface="Times New Roman" panose="02020603050405020304" pitchFamily="18" charset="0"/>
              </a:rPr>
              <a:t>耶和華雖崇高，卻看顧卑微的人；驕傲的人，他從遠處即能認出。</a:t>
            </a:r>
            <a:r>
              <a:rPr lang="en-US" sz="4400" b="1" dirty="0">
                <a:solidFill>
                  <a:srgbClr val="002060"/>
                </a:solidFill>
                <a:latin typeface="AR Kaiti Medium Big5" panose="020B0609010101010101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4400" b="1" dirty="0">
                <a:solidFill>
                  <a:srgbClr val="002060"/>
                </a:solidFill>
                <a:latin typeface="AR Kaiti Medium Big5" panose="020B0609010101010101" pitchFamily="49" charset="-120"/>
                <a:ea typeface="AR Kaiti Medium Big5" panose="020B0609010101010101" pitchFamily="49" charset="-120"/>
                <a:cs typeface="Times New Roman" panose="02020603050405020304" pitchFamily="18" charset="0"/>
              </a:rPr>
              <a:t>詩篇</a:t>
            </a:r>
            <a:r>
              <a:rPr lang="en-US" sz="4400" b="1" dirty="0">
                <a:solidFill>
                  <a:srgbClr val="002060"/>
                </a:solidFill>
                <a:latin typeface="AR Kaiti Medium Big5" panose="020B0609010101010101" pitchFamily="49" charset="-120"/>
                <a:cs typeface="Times New Roman" panose="02020603050405020304" pitchFamily="18" charset="0"/>
              </a:rPr>
              <a:t>148:4-6) 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75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5000" y="3443111"/>
            <a:ext cx="4920132" cy="33489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000" y="80913"/>
            <a:ext cx="4920132" cy="327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2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6100" y="440035"/>
            <a:ext cx="8293100" cy="19389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4000" b="1" dirty="0" smtClean="0"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我</a:t>
            </a:r>
            <a:r>
              <a:rPr lang="zh-TW" altLang="en-US" sz="4000" b="1" dirty="0"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們原是祂的工作，在基督耶穌裏造成的，為要叫我們行善，就是神所預備叫我們行的</a:t>
            </a:r>
            <a:r>
              <a:rPr lang="zh-TW" altLang="en-US" sz="4000" b="1" dirty="0" smtClean="0"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。</a:t>
            </a:r>
            <a:r>
              <a:rPr lang="en-US" altLang="zh-TW" sz="4000" b="1" dirty="0" smtClean="0"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(</a:t>
            </a:r>
            <a:r>
              <a:rPr lang="zh-TW" altLang="en-US" sz="4000" b="1" dirty="0" smtClean="0"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以</a:t>
            </a:r>
            <a:r>
              <a:rPr lang="zh-TW" altLang="en-US" sz="4000" b="1" dirty="0"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弗所</a:t>
            </a:r>
            <a:r>
              <a:rPr lang="zh-TW" altLang="en-US" sz="4000" b="1" dirty="0" smtClean="0"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書</a:t>
            </a:r>
            <a:r>
              <a:rPr lang="en-US" altLang="zh-TW" sz="4000" b="1" dirty="0" smtClean="0"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2:10)</a:t>
            </a:r>
            <a:endParaRPr lang="en-US" sz="4000" b="1" dirty="0">
              <a:latin typeface="AR Kaiti Medium Big5" panose="020B0609010101010101" pitchFamily="49" charset="-120"/>
              <a:ea typeface="AR Kaiti Medium Big5" panose="020B0609010101010101" pitchFamily="49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5751"/>
            <a:ext cx="9144000" cy="40322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24450" y="3430249"/>
            <a:ext cx="387798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solidFill>
                  <a:srgbClr val="002060"/>
                </a:solidFill>
                <a:ea typeface="AR Kaiti Medium Big5" panose="020B0609010101010101" pitchFamily="49" charset="-120"/>
                <a:cs typeface="Times New Roman" panose="02020603050405020304" pitchFamily="18" charset="0"/>
              </a:rPr>
              <a:t>耶穌愛我我知道</a:t>
            </a:r>
            <a:r>
              <a:rPr lang="zh-TW" altLang="en-US" sz="3600" b="1" dirty="0" smtClean="0">
                <a:solidFill>
                  <a:srgbClr val="002060"/>
                </a:solidFill>
                <a:ea typeface="AR Kaiti Medium Big5" panose="020B0609010101010101" pitchFamily="49" charset="-120"/>
                <a:cs typeface="Times New Roman" panose="02020603050405020304" pitchFamily="18" charset="0"/>
              </a:rPr>
              <a:t>，</a:t>
            </a:r>
            <a:endParaRPr lang="en-US" altLang="zh-TW" sz="3600" b="1" dirty="0" smtClean="0">
              <a:solidFill>
                <a:srgbClr val="002060"/>
              </a:solidFill>
              <a:ea typeface="AR Kaiti Medium Big5" panose="020B0609010101010101" pitchFamily="49" charset="-120"/>
              <a:cs typeface="Times New Roman" panose="02020603050405020304" pitchFamily="18" charset="0"/>
            </a:endParaRPr>
          </a:p>
          <a:p>
            <a:r>
              <a:rPr lang="zh-TW" altLang="en-US" sz="3600" b="1" dirty="0" smtClean="0">
                <a:solidFill>
                  <a:srgbClr val="002060"/>
                </a:solidFill>
                <a:ea typeface="AR Kaiti Medium Big5" panose="020B0609010101010101" pitchFamily="49" charset="-120"/>
                <a:cs typeface="Times New Roman" panose="02020603050405020304" pitchFamily="18" charset="0"/>
              </a:rPr>
              <a:t>因</a:t>
            </a:r>
            <a:r>
              <a:rPr lang="zh-TW" altLang="en-US" sz="3600" b="1" dirty="0">
                <a:solidFill>
                  <a:srgbClr val="002060"/>
                </a:solidFill>
                <a:ea typeface="AR Kaiti Medium Big5" panose="020B0609010101010101" pitchFamily="49" charset="-120"/>
                <a:cs typeface="Times New Roman" panose="02020603050405020304" pitchFamily="18" charset="0"/>
              </a:rPr>
              <a:t>為聖經告訴我。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35318" y="4630578"/>
            <a:ext cx="18353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Karl Barth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032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039336"/>
            <a:ext cx="84455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400" b="1" dirty="0">
                <a:solidFill>
                  <a:srgbClr val="002060"/>
                </a:solidFill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7</a:t>
            </a:r>
            <a:r>
              <a:rPr lang="zh-TW" altLang="en-US" sz="4400" b="1" dirty="0">
                <a:solidFill>
                  <a:srgbClr val="002060"/>
                </a:solidFill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我雖行在患難中，你必將我救活；我的仇敵發怒，你必伸手抵擋他們；你的右手也必救我。</a:t>
            </a:r>
            <a:r>
              <a:rPr lang="en-US" altLang="zh-TW" sz="4400" b="1" dirty="0">
                <a:solidFill>
                  <a:srgbClr val="002060"/>
                </a:solidFill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8</a:t>
            </a:r>
            <a:r>
              <a:rPr lang="zh-TW" altLang="en-US" sz="4400" b="1" dirty="0">
                <a:solidFill>
                  <a:srgbClr val="002060"/>
                </a:solidFill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耶和華必成全關乎我的事；耶和華啊，你的慈愛永遠長存！求你不要離棄你手所造的</a:t>
            </a:r>
            <a:r>
              <a:rPr lang="zh-TW" altLang="en-US" sz="4400" b="1" dirty="0" smtClean="0">
                <a:solidFill>
                  <a:srgbClr val="002060"/>
                </a:solidFill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。</a:t>
            </a:r>
            <a:r>
              <a:rPr lang="en-US" altLang="zh-TW" sz="4400" b="1" dirty="0" smtClean="0">
                <a:solidFill>
                  <a:srgbClr val="002060"/>
                </a:solidFill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(</a:t>
            </a:r>
            <a:r>
              <a:rPr lang="zh-TW" altLang="en-US" sz="4400" b="1" dirty="0">
                <a:solidFill>
                  <a:srgbClr val="002060"/>
                </a:solidFill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詩篇</a:t>
            </a:r>
            <a:r>
              <a:rPr lang="en-US" altLang="zh-TW" sz="4400" b="1" dirty="0">
                <a:solidFill>
                  <a:srgbClr val="002060"/>
                </a:solidFill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138:7-8) </a:t>
            </a:r>
            <a:endParaRPr lang="en-US" sz="4400" b="1" dirty="0">
              <a:solidFill>
                <a:srgbClr val="002060"/>
              </a:solidFill>
              <a:latin typeface="AR Kaiti Medium Big5" panose="020B0609010101010101" pitchFamily="49" charset="-120"/>
              <a:ea typeface="AR Kaiti Medium Big5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7330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</TotalTime>
  <Words>390</Words>
  <Application>Microsoft Office PowerPoint</Application>
  <PresentationFormat>On-screen Show (4:3)</PresentationFormat>
  <Paragraphs>16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 Heiti Bold Big5</vt:lpstr>
      <vt:lpstr>AR Kaiti Medium Big5</vt:lpstr>
      <vt:lpstr>PMingLiU</vt:lpstr>
      <vt:lpstr>Arial</vt:lpstr>
      <vt:lpstr>Baskerville Old Face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 Yuan Hsu</dc:creator>
  <cp:lastModifiedBy>Ming Yuan Hsu</cp:lastModifiedBy>
  <cp:revision>7</cp:revision>
  <dcterms:created xsi:type="dcterms:W3CDTF">2019-02-10T05:29:42Z</dcterms:created>
  <dcterms:modified xsi:type="dcterms:W3CDTF">2019-02-10T07:56:50Z</dcterms:modified>
</cp:coreProperties>
</file>