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7" r:id="rId2"/>
    <p:sldId id="258" r:id="rId3"/>
    <p:sldId id="263" r:id="rId4"/>
    <p:sldId id="256" r:id="rId5"/>
    <p:sldId id="259" r:id="rId6"/>
    <p:sldId id="264" r:id="rId7"/>
    <p:sldId id="261" r:id="rId8"/>
    <p:sldId id="265" r:id="rId9"/>
    <p:sldId id="266" r:id="rId10"/>
    <p:sldId id="262" r:id="rId11"/>
    <p:sldId id="260" r:id="rId12"/>
    <p:sldId id="267" r:id="rId13"/>
    <p:sldId id="268" r:id="rId14"/>
    <p:sldId id="269" r:id="rId15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1" autoAdjust="0"/>
    <p:restoredTop sz="94660"/>
  </p:normalViewPr>
  <p:slideViewPr>
    <p:cSldViewPr snapToGrid="0">
      <p:cViewPr varScale="1">
        <p:scale>
          <a:sx n="85" d="100"/>
          <a:sy n="85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036CEA7-EF73-48A7-BBBC-F8CB23B32726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7F3FAE8-3B43-470C-B0B4-83F752866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4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4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1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4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1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4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5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6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7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1103-935A-4F0E-868E-7E157DB32E14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75618-AC9D-4437-9E47-CAF8D00D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14247" y="1009282"/>
            <a:ext cx="51155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 Heiti Bold Big5" panose="020B0609010101010101" pitchFamily="49" charset="-120"/>
                <a:ea typeface="AR Heiti Bold Big5" panose="020B0609010101010101" pitchFamily="49" charset="-120"/>
              </a:rPr>
              <a:t>追求美善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90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44" y="0"/>
            <a:ext cx="448363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9942" y="5784333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高再得醫</a:t>
            </a:r>
            <a:r>
              <a:rPr lang="zh-TW" altLang="en-US" sz="4000" dirty="0" smtClean="0">
                <a:solidFill>
                  <a:schemeClr val="bg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師夫婦</a:t>
            </a:r>
            <a:endParaRPr lang="en-US" sz="4000" dirty="0">
              <a:solidFill>
                <a:schemeClr val="bg1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43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9061" y="813854"/>
            <a:ext cx="74558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追求美善</a:t>
            </a:r>
            <a:r>
              <a:rPr lang="en-US" sz="5400" dirty="0" smtClean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-</a:t>
            </a:r>
            <a:r>
              <a:rPr lang="zh-TW" altLang="en-US" sz="5400" dirty="0" smtClean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結出生命果子</a:t>
            </a:r>
            <a:endParaRPr lang="en-US" sz="5400" dirty="0">
              <a:solidFill>
                <a:srgbClr val="C00000"/>
              </a:solidFill>
              <a:latin typeface="AR Maokai Heavy Big5" panose="020B0609010101010101" pitchFamily="49" charset="-120"/>
              <a:ea typeface="AR Maokai Heavy Big5" panose="020B0609010101010101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699" t="14958" r="10708" b="7202"/>
          <a:stretch/>
        </p:blipFill>
        <p:spPr>
          <a:xfrm>
            <a:off x="237496" y="2223912"/>
            <a:ext cx="4910238" cy="4010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52" y="2223912"/>
            <a:ext cx="3656894" cy="400755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15419" y="3103970"/>
            <a:ext cx="871157" cy="892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5" y="255266"/>
            <a:ext cx="3759200" cy="25315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823" y="2814837"/>
            <a:ext cx="855697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我們在天上的父神，願祢使這烏雲籠罩的荒山幽谷，變成，百花盛開的花園。</a:t>
            </a:r>
            <a:endParaRPr lang="en-US" sz="3200" dirty="0">
              <a:latin typeface="AR Kaiti Medium Big5" panose="020B0609010101010101" pitchFamily="49" charset="-120"/>
              <a:ea typeface="AR Kaiti Medium Big5" panose="020B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那兒有，真理的花，公義的花，聖愛的花，信仰的花，盼望的花，安慰的花，和平的花，喜樂的花，勇氣的花，勝利的花，贖罪的花，復活的花，盛開著。</a:t>
            </a:r>
            <a:endParaRPr lang="en-US" sz="3200" dirty="0">
              <a:latin typeface="AR Kaiti Medium Big5" panose="020B0609010101010101" pitchFamily="49" charset="-120"/>
              <a:ea typeface="AR Kaiti Medium Big5" panose="020B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願它的馨香流芳遍地，直到萬代。奉耶穌基督的名祈求，阿們！</a:t>
            </a:r>
            <a:endParaRPr lang="en-US" sz="3200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047" y="283250"/>
            <a:ext cx="3747908" cy="25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378" y="363915"/>
            <a:ext cx="838764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在</a:t>
            </a:r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我的信仰中，我的救主耶穌基督在世時，是個「沒有枕頭地方」的人，祂背負整個人類的罪債，走完生命最後的旅程，那是一條艱辛、孤獨與背棄之路，沒有告別式，也沒有太多送行之人。作為主的門徒，在我生命終了時，我要以簡單素樸莊嚴的禮拜，來感謝我的天父，請讓我的兒女們全權處理，他們知道我所想要的！禮拜的焦點在於敬拜主，而不是對過往的人歌功頌德，也不在於排場與各界名流的演說，我願意每位參與禮拜的人，一同以心靈和誠實感謝讚美施恩的</a:t>
            </a:r>
            <a:r>
              <a:rPr lang="zh-TW" altLang="en-US" sz="3200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主！</a:t>
            </a:r>
            <a:endParaRPr lang="en-US" altLang="zh-TW" sz="3200" dirty="0" smtClean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  <a:p>
            <a:r>
              <a:rPr lang="zh-TW" altLang="en-US" sz="3200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本</a:t>
            </a:r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人高俊明，生於</a:t>
            </a:r>
            <a:r>
              <a:rPr lang="en-US" altLang="zh-TW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1929</a:t>
            </a:r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年</a:t>
            </a:r>
            <a:r>
              <a:rPr lang="en-US" altLang="zh-TW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6</a:t>
            </a:r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月</a:t>
            </a:r>
            <a:r>
              <a:rPr lang="en-US" altLang="zh-TW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6</a:t>
            </a:r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日，立於</a:t>
            </a:r>
            <a:r>
              <a:rPr lang="en-US" altLang="zh-TW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2015</a:t>
            </a:r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年</a:t>
            </a:r>
            <a:r>
              <a:rPr lang="en-US" altLang="zh-TW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12</a:t>
            </a:r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月</a:t>
            </a:r>
            <a:r>
              <a:rPr lang="en-US" altLang="zh-TW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11</a:t>
            </a:r>
            <a:r>
              <a:rPr lang="zh-TW" altLang="en-US" sz="32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日。</a:t>
            </a:r>
            <a:endParaRPr lang="en-US" sz="3200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90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0" y="746457"/>
            <a:ext cx="83989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rgbClr val="C0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追求美善的</a:t>
            </a:r>
            <a:r>
              <a:rPr lang="zh-TW" altLang="en-US" sz="4800" dirty="0" smtClean="0">
                <a:solidFill>
                  <a:srgbClr val="C0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人，不</a:t>
            </a:r>
            <a:r>
              <a:rPr lang="zh-TW" altLang="en-US" sz="4800" dirty="0">
                <a:solidFill>
                  <a:srgbClr val="C0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與惡為</a:t>
            </a:r>
            <a:r>
              <a:rPr lang="zh-TW" altLang="en-US" sz="4800" dirty="0" smtClean="0">
                <a:solidFill>
                  <a:srgbClr val="C0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伍；</a:t>
            </a:r>
            <a:endParaRPr lang="en-US" altLang="zh-TW" sz="4800" dirty="0" smtClean="0">
              <a:solidFill>
                <a:srgbClr val="C00000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  <a:p>
            <a:endParaRPr lang="en-US" altLang="zh-TW" sz="4800" dirty="0" smtClean="0">
              <a:solidFill>
                <a:srgbClr val="C00000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48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追</a:t>
            </a:r>
            <a:r>
              <a:rPr lang="zh-TW" altLang="en-US" sz="48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求美善的</a:t>
            </a:r>
            <a:r>
              <a:rPr lang="zh-TW" altLang="en-US" sz="48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人，渴</a:t>
            </a:r>
            <a:r>
              <a:rPr lang="zh-TW" altLang="en-US" sz="48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慕上帝話語</a:t>
            </a:r>
            <a:r>
              <a:rPr lang="zh-TW" altLang="en-US" sz="48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；</a:t>
            </a:r>
            <a:endParaRPr lang="en-US" altLang="zh-TW" sz="4800" dirty="0" smtClean="0">
              <a:solidFill>
                <a:srgbClr val="002060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  <a:p>
            <a:endParaRPr lang="en-US" altLang="zh-TW" sz="4800" dirty="0" smtClean="0">
              <a:solidFill>
                <a:srgbClr val="C00000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4800" dirty="0" smtClean="0">
                <a:solidFill>
                  <a:schemeClr val="accent6">
                    <a:lumMod val="75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追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求美善的</a:t>
            </a:r>
            <a:r>
              <a:rPr lang="zh-TW" altLang="en-US" sz="4800" dirty="0" smtClean="0">
                <a:solidFill>
                  <a:schemeClr val="accent6">
                    <a:lumMod val="75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人，結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出生命的果子</a:t>
            </a: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PMingLiU" panose="02020500000000000000" pitchFamily="18" charset="-120"/>
              </a:rPr>
              <a:t>！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74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3111" y="1014357"/>
            <a:ext cx="79473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要學會做人</a:t>
            </a:r>
            <a:r>
              <a:rPr lang="zh-TW" altLang="en-US" sz="54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，讀</a:t>
            </a:r>
            <a:r>
              <a:rPr lang="en-US" altLang="zh-TW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《</a:t>
            </a:r>
            <a:r>
              <a:rPr lang="zh-TW" altLang="en-US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箴言</a:t>
            </a:r>
            <a:r>
              <a:rPr lang="en-US" altLang="zh-TW" sz="54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》</a:t>
            </a:r>
          </a:p>
          <a:p>
            <a:endParaRPr lang="en-US" altLang="zh-TW" sz="5400" dirty="0" smtClean="0">
              <a:solidFill>
                <a:srgbClr val="002060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54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要</a:t>
            </a:r>
            <a:r>
              <a:rPr lang="zh-TW" altLang="en-US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學會禱告</a:t>
            </a:r>
            <a:r>
              <a:rPr lang="zh-TW" altLang="en-US" sz="54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，讀</a:t>
            </a:r>
            <a:r>
              <a:rPr lang="en-US" altLang="zh-TW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《</a:t>
            </a:r>
            <a:r>
              <a:rPr lang="zh-TW" altLang="en-US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詩篇</a:t>
            </a:r>
            <a:r>
              <a:rPr lang="en-US" altLang="zh-TW" sz="54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》</a:t>
            </a:r>
          </a:p>
          <a:p>
            <a:endParaRPr lang="en-US" altLang="zh-TW" sz="5400" dirty="0" smtClean="0">
              <a:solidFill>
                <a:srgbClr val="002060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54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要</a:t>
            </a:r>
            <a:r>
              <a:rPr lang="zh-TW" altLang="en-US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成為有福的人，讀</a:t>
            </a:r>
            <a:r>
              <a:rPr lang="en-US" altLang="zh-TW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《</a:t>
            </a:r>
            <a:r>
              <a:rPr lang="zh-TW" altLang="en-US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詩篇</a:t>
            </a:r>
            <a:r>
              <a:rPr lang="en-US" altLang="zh-TW" sz="54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》</a:t>
            </a:r>
            <a:r>
              <a:rPr lang="zh-TW" altLang="en-US" sz="5400" dirty="0" smtClean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第</a:t>
            </a:r>
            <a:r>
              <a:rPr lang="zh-TW" altLang="en-US" sz="5400" dirty="0">
                <a:solidFill>
                  <a:srgbClr val="00206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一篇</a:t>
            </a:r>
            <a:endParaRPr lang="en-US" sz="5400" dirty="0">
              <a:solidFill>
                <a:srgbClr val="002060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712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5178" y="371077"/>
            <a:ext cx="4031873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</a:rPr>
              <a:t>義人和惡人</a:t>
            </a:r>
            <a:endParaRPr lang="en-US" altLang="zh-TW" sz="6000" dirty="0">
              <a:solidFill>
                <a:schemeClr val="bg1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5178" y="1672912"/>
            <a:ext cx="4031873" cy="10156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</a:rPr>
              <a:t>智慧和愚昧</a:t>
            </a:r>
            <a:endParaRPr lang="en-US" altLang="zh-TW" sz="6000" dirty="0">
              <a:solidFill>
                <a:schemeClr val="bg1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5178" y="2974747"/>
            <a:ext cx="4031873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</a:rPr>
              <a:t>有福與痛苦</a:t>
            </a:r>
            <a:endParaRPr lang="en-US" altLang="zh-TW" sz="6000" dirty="0">
              <a:solidFill>
                <a:schemeClr val="bg1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178" y="4276582"/>
            <a:ext cx="4031873" cy="10156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</a:rPr>
              <a:t>站立與跌倒</a:t>
            </a:r>
            <a:endParaRPr lang="en-US" altLang="zh-TW" sz="6000" dirty="0">
              <a:solidFill>
                <a:schemeClr val="bg1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178" y="5578417"/>
            <a:ext cx="4031873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</a:rPr>
              <a:t>永生與滅亡</a:t>
            </a:r>
            <a:endParaRPr lang="zh-TW" altLang="en-US" sz="6000" dirty="0">
              <a:solidFill>
                <a:schemeClr val="bg1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9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3" y="1214636"/>
            <a:ext cx="2789144" cy="3432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4607" y="4647428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高長</a:t>
            </a:r>
            <a:endParaRPr lang="en-US" sz="4800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912" y="1214636"/>
            <a:ext cx="5762588" cy="3432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6764" y="4724372"/>
            <a:ext cx="5827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看西街佈道所昔日街景</a:t>
            </a:r>
            <a:endParaRPr lang="en-US" sz="4400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825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5803" y="5694023"/>
            <a:ext cx="6955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美與善的化身</a:t>
            </a:r>
            <a:r>
              <a:rPr lang="en-US" sz="4400" b="1" dirty="0" smtClean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—</a:t>
            </a:r>
            <a:r>
              <a:rPr lang="zh-TW" altLang="en-US" sz="4400" b="1" dirty="0" smtClean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高</a:t>
            </a:r>
            <a:r>
              <a:rPr lang="zh-TW" altLang="en-US" sz="4400" b="1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俊明牧師</a:t>
            </a:r>
            <a:endParaRPr lang="en-US" sz="4400" b="1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78" y="382586"/>
            <a:ext cx="7620000" cy="5076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1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328" y="712254"/>
            <a:ext cx="74558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追求美善</a:t>
            </a:r>
            <a:r>
              <a:rPr lang="en-US" sz="5400" dirty="0" smtClean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-</a:t>
            </a:r>
            <a:r>
              <a:rPr lang="zh-TW" altLang="en-US" sz="5400" dirty="0" smtClean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不</a:t>
            </a:r>
            <a:r>
              <a:rPr lang="zh-TW" altLang="en-US" sz="5400" dirty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與</a:t>
            </a:r>
            <a:r>
              <a:rPr lang="zh-TW" altLang="en-US" sz="5400" dirty="0" smtClean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惡人為</a:t>
            </a:r>
            <a:r>
              <a:rPr lang="zh-TW" altLang="en-US" sz="5400" dirty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伍</a:t>
            </a:r>
            <a:endParaRPr lang="en-US" sz="5400" dirty="0">
              <a:solidFill>
                <a:srgbClr val="C00000"/>
              </a:solidFill>
              <a:latin typeface="AR Maokai Heavy Big5" panose="020B0609010101010101" pitchFamily="49" charset="-120"/>
              <a:ea typeface="AR Maokai Heavy Big5" panose="020B0609010101010101" pitchFamily="49" charset="-12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950" y="2047712"/>
            <a:ext cx="5724644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8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惡人，罪人和褻慢人</a:t>
            </a:r>
            <a:endParaRPr lang="en-US" sz="4800" dirty="0"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950" y="3237256"/>
            <a:ext cx="7918228" cy="1446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計謀</a:t>
            </a:r>
            <a:r>
              <a:rPr 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 (</a:t>
            </a:r>
            <a:r>
              <a:rPr lang="zh-TW" alt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看不見的</a:t>
            </a:r>
            <a:r>
              <a:rPr 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，道路</a:t>
            </a:r>
            <a:r>
              <a:rPr 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 (</a:t>
            </a:r>
            <a:r>
              <a:rPr lang="zh-TW" alt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有方向的</a:t>
            </a:r>
            <a:r>
              <a:rPr 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，和座位</a:t>
            </a:r>
            <a:r>
              <a:rPr 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 (</a:t>
            </a:r>
            <a:r>
              <a:rPr lang="zh-TW" alt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特定的位置</a:t>
            </a:r>
            <a:r>
              <a:rPr lang="en-US" sz="44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)</a:t>
            </a:r>
            <a:endParaRPr lang="en-US" sz="4400" dirty="0"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950" y="5042353"/>
            <a:ext cx="326243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從</a:t>
            </a:r>
            <a:r>
              <a:rPr lang="zh-TW" altLang="en-US" sz="48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，站，坐</a:t>
            </a:r>
            <a:endParaRPr lang="en-US" sz="4800" dirty="0"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47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0218"/>
          <a:stretch/>
        </p:blipFill>
        <p:spPr>
          <a:xfrm>
            <a:off x="970844" y="0"/>
            <a:ext cx="3296438" cy="3183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44" y="3275354"/>
            <a:ext cx="7292623" cy="3582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7155" y="1116925"/>
            <a:ext cx="3510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高俊</a:t>
            </a:r>
            <a:r>
              <a:rPr lang="zh-TW" altLang="en-US" sz="3600" dirty="0" smtClean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明牧師等人</a:t>
            </a:r>
            <a:endParaRPr lang="en-US" altLang="zh-TW" sz="3600" dirty="0" smtClean="0">
              <a:latin typeface="AR Kaiti Medium Big5" panose="020B0609010101010101" pitchFamily="49" charset="-120"/>
              <a:ea typeface="AR Kaiti Medium Big5" panose="020B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dirty="0" smtClean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接受軍法審判</a:t>
            </a:r>
            <a:endParaRPr lang="en-US" sz="3600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07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08" y="436752"/>
            <a:ext cx="6558139" cy="4918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28977" y="5465213"/>
            <a:ext cx="8523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「若有人要跟從我，就當捨己，背起自己的十字架跟從我。」（馬太</a:t>
            </a:r>
            <a:r>
              <a:rPr lang="en-US" sz="3600" b="1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16</a:t>
            </a:r>
            <a:r>
              <a:rPr lang="zh-TW" altLang="en-US" sz="3600" b="1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：</a:t>
            </a:r>
            <a:r>
              <a:rPr lang="en-US" sz="3600" b="1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25</a:t>
            </a:r>
            <a:r>
              <a:rPr lang="zh-TW" altLang="en-US" sz="3600" b="1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）</a:t>
            </a:r>
            <a:endParaRPr lang="en-US" sz="3600" b="1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0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6127" y="478556"/>
            <a:ext cx="71096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追求美善</a:t>
            </a:r>
            <a:r>
              <a:rPr lang="en-US" sz="5400" dirty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--</a:t>
            </a:r>
            <a:r>
              <a:rPr lang="zh-TW" altLang="en-US" sz="5400" dirty="0">
                <a:solidFill>
                  <a:srgbClr val="C00000"/>
                </a:solidFill>
                <a:latin typeface="AR Maokai Heavy Big5" panose="020B0609010101010101" pitchFamily="49" charset="-120"/>
                <a:ea typeface="AR Maokai Heavy Big5" panose="020B0609010101010101" pitchFamily="49" charset="-120"/>
                <a:cs typeface="Times New Roman" panose="02020603050405020304" pitchFamily="18" charset="0"/>
              </a:rPr>
              <a:t>渴慕神的話</a:t>
            </a:r>
            <a:endParaRPr lang="en-US" sz="5400" dirty="0">
              <a:solidFill>
                <a:srgbClr val="C00000"/>
              </a:solidFill>
              <a:latin typeface="AR Maokai Heavy Big5" panose="020B0609010101010101" pitchFamily="49" charset="-120"/>
              <a:ea typeface="AR Maokai Heavy Big5" panose="020B0609010101010101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466"/>
          <a:stretch/>
        </p:blipFill>
        <p:spPr>
          <a:xfrm>
            <a:off x="966127" y="1754382"/>
            <a:ext cx="3608641" cy="471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521" y="1754382"/>
            <a:ext cx="3449001" cy="471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054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625</Words>
  <Application>Microsoft Office PowerPoint</Application>
  <PresentationFormat>On-screen Show (4:3)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 Heiti Bold Big5</vt:lpstr>
      <vt:lpstr>AR Kaiti Medium Big5</vt:lpstr>
      <vt:lpstr>AR Maokai Heavy Big5</vt:lpstr>
      <vt:lpstr>PMingLiU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Yuan Hsu</dc:creator>
  <cp:lastModifiedBy>Ming Yuan Hsu</cp:lastModifiedBy>
  <cp:revision>12</cp:revision>
  <cp:lastPrinted>2019-02-17T08:12:47Z</cp:lastPrinted>
  <dcterms:created xsi:type="dcterms:W3CDTF">2019-02-17T06:14:55Z</dcterms:created>
  <dcterms:modified xsi:type="dcterms:W3CDTF">2019-02-17T08:14:49Z</dcterms:modified>
</cp:coreProperties>
</file>