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2F81-5BD1-44DD-8D85-63242BA0309A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D2D-591D-4B60-AE37-4773D7C3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2F81-5BD1-44DD-8D85-63242BA0309A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D2D-591D-4B60-AE37-4773D7C3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3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2F81-5BD1-44DD-8D85-63242BA0309A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D2D-591D-4B60-AE37-4773D7C3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3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2F81-5BD1-44DD-8D85-63242BA0309A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D2D-591D-4B60-AE37-4773D7C3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2F81-5BD1-44DD-8D85-63242BA0309A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D2D-591D-4B60-AE37-4773D7C3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8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2F81-5BD1-44DD-8D85-63242BA0309A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D2D-591D-4B60-AE37-4773D7C3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2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2F81-5BD1-44DD-8D85-63242BA0309A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D2D-591D-4B60-AE37-4773D7C3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2F81-5BD1-44DD-8D85-63242BA0309A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D2D-591D-4B60-AE37-4773D7C3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2F81-5BD1-44DD-8D85-63242BA0309A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D2D-591D-4B60-AE37-4773D7C3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2F81-5BD1-44DD-8D85-63242BA0309A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D2D-591D-4B60-AE37-4773D7C3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2F81-5BD1-44DD-8D85-63242BA0309A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D2D-591D-4B60-AE37-4773D7C3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2F81-5BD1-44DD-8D85-63242BA0309A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1D2D-591D-4B60-AE37-4773D7C3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0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2ED09B-001B-4D51-BFC1-CC109FBA3644}"/>
              </a:ext>
            </a:extLst>
          </p:cNvPr>
          <p:cNvSpPr/>
          <p:nvPr/>
        </p:nvSpPr>
        <p:spPr>
          <a:xfrm>
            <a:off x="578166" y="316862"/>
            <a:ext cx="78021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dirty="0">
                <a:solidFill>
                  <a:srgbClr val="FF0000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anose="02020603050405020304" pitchFamily="18" charset="0"/>
              </a:rPr>
              <a:t>恩典的路</a:t>
            </a:r>
            <a:r>
              <a:rPr lang="zh-TW" altLang="en-US" sz="6600" dirty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6600" dirty="0">
                <a:solidFill>
                  <a:srgbClr val="00B050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anose="02020603050405020304" pitchFamily="18" charset="0"/>
              </a:rPr>
              <a:t>我們同行</a:t>
            </a:r>
            <a:endParaRPr lang="en-US" sz="6600" dirty="0">
              <a:solidFill>
                <a:srgbClr val="00B050"/>
              </a:solidFill>
              <a:latin typeface="AR Maokai Heavy Big5" panose="020B0609010101010101" pitchFamily="49" charset="-120"/>
              <a:ea typeface="AR Maokai Heavy Big5" panose="020B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5374C-43A1-4F22-8D80-646EA815A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06" y="1655331"/>
            <a:ext cx="6037057" cy="4740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626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316FE7-AFE1-4055-9FEC-38038DFA5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6" t="1" r="4343" b="8338"/>
          <a:stretch/>
        </p:blipFill>
        <p:spPr>
          <a:xfrm>
            <a:off x="0" y="0"/>
            <a:ext cx="9145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7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F76D97-04DD-424B-95E2-7F2A92256450}"/>
              </a:ext>
            </a:extLst>
          </p:cNvPr>
          <p:cNvSpPr/>
          <p:nvPr/>
        </p:nvSpPr>
        <p:spPr>
          <a:xfrm>
            <a:off x="357810" y="799956"/>
            <a:ext cx="8362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在那裡，埃及人惡待我們，苦害我們，將苦工加在我們身上。（申</a:t>
            </a:r>
            <a:r>
              <a:rPr lang="en-US" sz="4000" b="1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26:6</a:t>
            </a:r>
            <a:r>
              <a:rPr lang="zh-TW" altLang="en-US" sz="4000" b="1" dirty="0">
                <a:latin typeface="AR Kaiti Medium Big5" panose="020B0609010101010101" pitchFamily="49" charset="-120"/>
                <a:ea typeface="AR Kaiti Medium Big5" panose="020B0609010101010101" pitchFamily="49" charset="-120"/>
                <a:cs typeface="Times New Roman" panose="02020603050405020304" pitchFamily="18" charset="0"/>
              </a:rPr>
              <a:t>）</a:t>
            </a:r>
            <a:endParaRPr lang="en-US" sz="4000" dirty="0">
              <a:latin typeface="AR Kaiti Medium Big5" panose="020B0609010101010101" pitchFamily="49" charset="-120"/>
              <a:ea typeface="AR Kaiti Medium Big5" panose="020B0609010101010101" pitchFamily="49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53500-9C38-4BC3-8FBA-6FD0CD580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40" y="2322710"/>
            <a:ext cx="4711720" cy="4117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52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A3017-0B30-45C6-94B4-37D3E1D9F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638" r="1004" b="5803"/>
          <a:stretch/>
        </p:blipFill>
        <p:spPr>
          <a:xfrm>
            <a:off x="0" y="0"/>
            <a:ext cx="4447822" cy="335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1D23C-7B9C-4BBB-B273-39C0EAFEA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4"/>
          <a:stretch/>
        </p:blipFill>
        <p:spPr>
          <a:xfrm>
            <a:off x="4572000" y="0"/>
            <a:ext cx="45720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08697-74BA-4AE2-8061-EF9585209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00"/>
          <a:stretch/>
        </p:blipFill>
        <p:spPr>
          <a:xfrm>
            <a:off x="0" y="3488462"/>
            <a:ext cx="4447822" cy="3369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D87C3-4349-4DC8-AE7F-E60FA255D8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29" t="1005" r="447" b="-1005"/>
          <a:stretch/>
        </p:blipFill>
        <p:spPr>
          <a:xfrm>
            <a:off x="4560710" y="3488462"/>
            <a:ext cx="4583290" cy="33695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D6D675-D1A9-4E24-A21B-EBBA98C7F7EA}"/>
              </a:ext>
            </a:extLst>
          </p:cNvPr>
          <p:cNvSpPr/>
          <p:nvPr/>
        </p:nvSpPr>
        <p:spPr>
          <a:xfrm>
            <a:off x="1275645" y="2589480"/>
            <a:ext cx="690033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000" dirty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「</a:t>
            </a:r>
            <a:r>
              <a:rPr lang="en-US" sz="4000" dirty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ashes</a:t>
            </a:r>
            <a:r>
              <a:rPr lang="zh-TW" altLang="en-US" sz="4000" dirty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火灰」象徵著：黑暗、微小、失去價值、毀滅、死亡</a:t>
            </a:r>
            <a:endParaRPr lang="en-US" sz="4000" dirty="0"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66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2D27B9-A9A9-4892-BB50-BA23B7ECB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59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47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 Heiti Bold Big5</vt:lpstr>
      <vt:lpstr>AR Kaiti Medium Big5</vt:lpstr>
      <vt:lpstr>AR Maokai Heavy Big5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Yuan Hsu</dc:creator>
  <cp:lastModifiedBy>Ming Yuan Hsu</cp:lastModifiedBy>
  <cp:revision>2</cp:revision>
  <cp:lastPrinted>2019-03-10T06:20:41Z</cp:lastPrinted>
  <dcterms:created xsi:type="dcterms:W3CDTF">2019-03-10T06:05:02Z</dcterms:created>
  <dcterms:modified xsi:type="dcterms:W3CDTF">2019-03-10T06:21:31Z</dcterms:modified>
</cp:coreProperties>
</file>