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1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7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5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9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8D2F-8390-4FC4-AE2F-E1D16431840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6104-ADD1-415D-BD08-312D0A9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875C8-EDB8-473B-9ACF-6D4A33419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3" r="7991" b="7287"/>
          <a:stretch/>
        </p:blipFill>
        <p:spPr>
          <a:xfrm>
            <a:off x="-1" y="-1"/>
            <a:ext cx="9160725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FA7583-EF7F-4CE5-8A6A-A911F0CA8AEE}"/>
              </a:ext>
            </a:extLst>
          </p:cNvPr>
          <p:cNvSpPr/>
          <p:nvPr/>
        </p:nvSpPr>
        <p:spPr>
          <a:xfrm>
            <a:off x="1094125" y="343838"/>
            <a:ext cx="6955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Heiti Bold Big5" panose="020B0609010101010101" pitchFamily="49" charset="-120"/>
                <a:ea typeface="AR Heiti Bold Big5" panose="020B0609010101010101" pitchFamily="49" charset="-120"/>
              </a:rPr>
              <a:t>向著標竿直跑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86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A34A5-1B5F-4CC5-BAF3-8A4795A6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2" y="3555128"/>
            <a:ext cx="6321287" cy="3302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388586-E073-4A2C-9468-49793CBEA226}"/>
              </a:ext>
            </a:extLst>
          </p:cNvPr>
          <p:cNvSpPr/>
          <p:nvPr/>
        </p:nvSpPr>
        <p:spPr>
          <a:xfrm>
            <a:off x="457200" y="402522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000" b="1" dirty="0">
                <a:latin typeface="Calibri" panose="020F0502020204030204" pitchFamily="34" charset="0"/>
                <a:ea typeface="AR Kaiti Medium Big5" panose="020B0609010101010101" pitchFamily="49" charset="-120"/>
                <a:cs typeface="Times New Roman" panose="02020603050405020304" pitchFamily="18" charset="0"/>
              </a:rPr>
              <a:t>因我活著就是基督，我死了就有益處。</a:t>
            </a:r>
            <a:endParaRPr lang="en-US" sz="40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000" b="1" dirty="0">
                <a:latin typeface="Calibri" panose="020F0502020204030204" pitchFamily="34" charset="0"/>
                <a:ea typeface="AR Kaiti Medium Big5" panose="020B0609010101010101" pitchFamily="49" charset="-120"/>
                <a:cs typeface="Times New Roman" panose="02020603050405020304" pitchFamily="18" charset="0"/>
              </a:rPr>
              <a:t>你們當以基督耶穌的心為心。</a:t>
            </a:r>
            <a:endParaRPr lang="en-US" sz="40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000" b="1" dirty="0">
                <a:latin typeface="Calibri" panose="020F0502020204030204" pitchFamily="34" charset="0"/>
                <a:ea typeface="AR Kaiti Medium Big5" panose="020B0609010101010101" pitchFamily="49" charset="-120"/>
                <a:cs typeface="Times New Roman" panose="02020603050405020304" pitchFamily="18" charset="0"/>
              </a:rPr>
              <a:t>你們要靠主常常喜樂。我再說，你們要喜樂。</a:t>
            </a:r>
            <a:endParaRPr lang="en-US" sz="40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F6CB-A2C1-458B-A8E8-62DB0D2F3BE0}"/>
              </a:ext>
            </a:extLst>
          </p:cNvPr>
          <p:cNvSpPr/>
          <p:nvPr/>
        </p:nvSpPr>
        <p:spPr>
          <a:xfrm>
            <a:off x="4572000" y="409346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PMingLiU" panose="02020500000000000000" pitchFamily="18" charset="-120"/>
              </a:rPr>
              <a:t>腓立比書</a:t>
            </a:r>
            <a:endParaRPr lang="en-US" sz="4000" dirty="0">
              <a:solidFill>
                <a:schemeClr val="bg1"/>
              </a:solidFill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75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9F172-C02B-4063-B4D6-548F3F23D44C}"/>
              </a:ext>
            </a:extLst>
          </p:cNvPr>
          <p:cNvSpPr/>
          <p:nvPr/>
        </p:nvSpPr>
        <p:spPr>
          <a:xfrm>
            <a:off x="324679" y="1678326"/>
            <a:ext cx="84946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1.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我們要成為一個健康且成長的教會。</a:t>
            </a:r>
            <a:endParaRPr lang="en-US" sz="4000" dirty="0">
              <a:latin typeface="AR Kaiti Medium Big5" panose="020B0609010101010101" pitchFamily="49" charset="-120"/>
              <a:ea typeface="AR Kaiti Medium Big5" panose="020B0609010101010101" pitchFamily="49" charset="-12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2.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我們要從主要以台語為主的教會，轉型成為以英語為主要溝通語言，亞洲人為主的教會，但仍保留台灣的根</a:t>
            </a:r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或傳統</a:t>
            </a:r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。 </a:t>
            </a:r>
            <a:endParaRPr lang="en-US" sz="4000" dirty="0">
              <a:latin typeface="AR Kaiti Medium Big5" panose="020B0609010101010101" pitchFamily="49" charset="-120"/>
              <a:ea typeface="AR Kaiti Medium Big5" panose="020B0609010101010101" pitchFamily="49" charset="-12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3.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我們認為健康的教會應有各年齡階層，包括幼兒 、青少年、壯年及老年人。 </a:t>
            </a:r>
            <a:endParaRPr lang="en-US" sz="4000" dirty="0">
              <a:latin typeface="AR Kaiti Medium Big5" panose="020B0609010101010101" pitchFamily="49" charset="-120"/>
              <a:ea typeface="AR Kaiti Medium Big5" panose="020B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35CC1B-402C-4B53-929B-BFCDE1DCA069}"/>
              </a:ext>
            </a:extLst>
          </p:cNvPr>
          <p:cNvSpPr/>
          <p:nvPr/>
        </p:nvSpPr>
        <p:spPr>
          <a:xfrm>
            <a:off x="324679" y="504739"/>
            <a:ext cx="3092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Mission Study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9FB640-70F8-42EB-95D9-D61D1971E485}"/>
              </a:ext>
            </a:extLst>
          </p:cNvPr>
          <p:cNvSpPr/>
          <p:nvPr/>
        </p:nvSpPr>
        <p:spPr>
          <a:xfrm>
            <a:off x="3529836" y="368258"/>
            <a:ext cx="528948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3200" dirty="0">
                <a:latin typeface="AR Heiti Bold Big5" panose="020B0609010101010101" pitchFamily="49" charset="-120"/>
                <a:ea typeface="AR Heiti Bold Big5" panose="020B0609010101010101" pitchFamily="49" charset="-120"/>
              </a:rPr>
              <a:t>5</a:t>
            </a:r>
            <a:r>
              <a:rPr lang="zh-TW" altLang="en-US" sz="3200" dirty="0">
                <a:latin typeface="AR Heiti Bold Big5" panose="020B0609010101010101" pitchFamily="49" charset="-120"/>
                <a:ea typeface="AR Heiti Bold Big5" panose="020B0609010101010101" pitchFamily="49" charset="-120"/>
              </a:rPr>
              <a:t>到</a:t>
            </a:r>
            <a:r>
              <a:rPr lang="en-US" altLang="zh-TW" sz="3200" dirty="0">
                <a:latin typeface="AR Heiti Bold Big5" panose="020B0609010101010101" pitchFamily="49" charset="-120"/>
                <a:ea typeface="AR Heiti Bold Big5" panose="020B0609010101010101" pitchFamily="49" charset="-120"/>
              </a:rPr>
              <a:t>10</a:t>
            </a:r>
            <a:r>
              <a:rPr lang="zh-TW" altLang="en-US" sz="3200" dirty="0">
                <a:latin typeface="AR Heiti Bold Big5" panose="020B0609010101010101" pitchFamily="49" charset="-120"/>
                <a:ea typeface="AR Heiti Bold Big5" panose="020B0609010101010101" pitchFamily="49" charset="-120"/>
              </a:rPr>
              <a:t>年內我們教會的異象及定位 </a:t>
            </a:r>
            <a:r>
              <a:rPr lang="en-US" altLang="zh-TW" sz="3200" dirty="0">
                <a:latin typeface="AR Heiti Bold Big5" panose="020B0609010101010101" pitchFamily="49" charset="-120"/>
                <a:ea typeface="AR Heiti Bold Big5" panose="020B0609010101010101" pitchFamily="49" charset="-120"/>
              </a:rPr>
              <a:t>? (12/07/2008)</a:t>
            </a:r>
          </a:p>
        </p:txBody>
      </p:sp>
    </p:spTree>
    <p:extLst>
      <p:ext uri="{BB962C8B-B14F-4D97-AF65-F5344CB8AC3E}">
        <p14:creationId xmlns:p14="http://schemas.microsoft.com/office/powerpoint/2010/main" val="21461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798A88-6C84-4CF9-A9EF-1B19C58E6838}"/>
              </a:ext>
            </a:extLst>
          </p:cNvPr>
          <p:cNvSpPr/>
          <p:nvPr/>
        </p:nvSpPr>
        <p:spPr>
          <a:xfrm>
            <a:off x="602974" y="761595"/>
            <a:ext cx="79380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4.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若移民趨勢無大改變，長期來看，英語堂</a:t>
            </a:r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聚會</a:t>
            </a:r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應大於台語堂。</a:t>
            </a:r>
            <a:endParaRPr lang="en-US" sz="4000" dirty="0">
              <a:latin typeface="AR Kaiti Medium Big5" panose="020B0609010101010101" pitchFamily="49" charset="-120"/>
              <a:ea typeface="AR Kaiti Medium Big5" panose="020B0609010101010101" pitchFamily="49" charset="-12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5.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按正常發展，我們教會此時應已可接受說英語的「主任牧師」，以及說台語的「副牧師」。 </a:t>
            </a:r>
            <a:endParaRPr lang="en-US" sz="4000" dirty="0">
              <a:latin typeface="AR Kaiti Medium Big5" panose="020B0609010101010101" pitchFamily="49" charset="-120"/>
              <a:ea typeface="AR Kaiti Medium Big5" panose="020B0609010101010101" pitchFamily="49" charset="-12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6.</a:t>
            </a:r>
            <a:r>
              <a:rPr lang="zh-TW" altLang="en-US" sz="40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教會名稱更改：我們不應排除可能性，靜待聖靈的帶領，及適當時機再討論。</a:t>
            </a:r>
            <a:endParaRPr lang="en-US" sz="4000" dirty="0">
              <a:latin typeface="AR Kaiti Medium Big5" panose="020B0609010101010101" pitchFamily="49" charset="-120"/>
              <a:ea typeface="AR Kaiti Medium Big5" panose="020B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CA872-4BB3-4D2D-B410-AAB1B47D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069" y="1616765"/>
            <a:ext cx="4213861" cy="533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A7A562-E059-4AAC-AB71-FCC8AF182E33}"/>
              </a:ext>
            </a:extLst>
          </p:cNvPr>
          <p:cNvSpPr/>
          <p:nvPr/>
        </p:nvSpPr>
        <p:spPr>
          <a:xfrm>
            <a:off x="1335824" y="540890"/>
            <a:ext cx="647234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Miracle Mile</a:t>
            </a:r>
            <a:r>
              <a:rPr lang="zh-TW" altLang="en-US" sz="4000" dirty="0">
                <a:solidFill>
                  <a:srgbClr val="C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en-US" sz="4000" dirty="0">
                <a:solidFill>
                  <a:srgbClr val="C00000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神奇的一哩</a:t>
            </a:r>
            <a:endParaRPr lang="en-US" sz="4000" dirty="0">
              <a:solidFill>
                <a:srgbClr val="C00000"/>
              </a:solidFill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079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F5A80F-BC83-4D70-8C7F-C2C0340E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BC39EF-4905-4036-97AE-8189CD3F19D5}"/>
              </a:ext>
            </a:extLst>
          </p:cNvPr>
          <p:cNvSpPr/>
          <p:nvPr/>
        </p:nvSpPr>
        <p:spPr>
          <a:xfrm>
            <a:off x="2748424" y="209588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新龜兔賽跑</a:t>
            </a:r>
            <a:endParaRPr lang="en-US" sz="5400" dirty="0">
              <a:solidFill>
                <a:srgbClr val="C00000"/>
              </a:solidFill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640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221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 Heiti Bold Big5</vt:lpstr>
      <vt:lpstr>AR Kaiti Medium Big5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Yuan Hsu</dc:creator>
  <cp:lastModifiedBy>Ming Yuan Hsu</cp:lastModifiedBy>
  <cp:revision>4</cp:revision>
  <dcterms:created xsi:type="dcterms:W3CDTF">2019-03-17T04:59:40Z</dcterms:created>
  <dcterms:modified xsi:type="dcterms:W3CDTF">2019-03-17T05:31:11Z</dcterms:modified>
</cp:coreProperties>
</file>