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6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9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5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0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2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0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3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7CB5-57C6-4989-AA59-7A6545B8813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E299-2073-484F-9675-58B1B5D6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41" y="2209800"/>
            <a:ext cx="6858000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9310" y="609600"/>
            <a:ext cx="57342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 Heiti Bold Big5" pitchFamily="49" charset="-120"/>
                <a:ea typeface="AR Heiti Bold Big5" pitchFamily="49" charset="-120"/>
              </a:rPr>
              <a:t>踏上榮耀之路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54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2" t="7660" r="21774" b="7660"/>
          <a:stretch/>
        </p:blipFill>
        <p:spPr bwMode="auto">
          <a:xfrm>
            <a:off x="152400" y="853296"/>
            <a:ext cx="265572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2532" y="914400"/>
            <a:ext cx="6243158" cy="384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9435" y="5257800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latin typeface="AR Heiti Bold Big5" pitchFamily="49" charset="-120"/>
                <a:ea typeface="AR Heiti Bold Big5" pitchFamily="49" charset="-120"/>
              </a:rPr>
              <a:t>古老耶</a:t>
            </a:r>
            <a:r>
              <a:rPr lang="zh-TW" altLang="en-US" sz="4400" dirty="0">
                <a:latin typeface="AR Heiti Bold Big5" pitchFamily="49" charset="-120"/>
                <a:ea typeface="AR Heiti Bold Big5" pitchFamily="49" charset="-120"/>
              </a:rPr>
              <a:t>路撒</a:t>
            </a:r>
            <a:r>
              <a:rPr lang="zh-TW" altLang="en-US" sz="4400" dirty="0" smtClean="0">
                <a:latin typeface="AR Heiti Bold Big5" pitchFamily="49" charset="-120"/>
                <a:ea typeface="AR Heiti Bold Big5" pitchFamily="49" charset="-120"/>
              </a:rPr>
              <a:t>冷城</a:t>
            </a:r>
            <a:endParaRPr lang="en-US" sz="44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8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8087"/>
            <a:ext cx="4419600" cy="20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98" y="304800"/>
            <a:ext cx="6705599" cy="34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10192" y="4343399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羅馬皇帝奧古斯督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5105400"/>
            <a:ext cx="341632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zh-TW" sz="3600" dirty="0" err="1" smtClean="0">
                <a:latin typeface="AR Kaiti Medium Big5" pitchFamily="49" charset="-120"/>
                <a:ea typeface="AR Kaiti Medium Big5" pitchFamily="49" charset="-120"/>
              </a:rPr>
              <a:t>D</a:t>
            </a:r>
            <a:r>
              <a:rPr lang="en-US" sz="3600" dirty="0" err="1" smtClean="0">
                <a:latin typeface="AR Kaiti Medium Big5" pitchFamily="49" charset="-120"/>
                <a:ea typeface="AR Kaiti Medium Big5" pitchFamily="49" charset="-120"/>
              </a:rPr>
              <a:t>ivi</a:t>
            </a:r>
            <a:r>
              <a:rPr lang="en-US" sz="3600" dirty="0" smtClean="0">
                <a:latin typeface="AR Kaiti Medium Big5" pitchFamily="49" charset="-120"/>
                <a:ea typeface="AR Kaiti Medium Big5" pitchFamily="49" charset="-120"/>
              </a:rPr>
              <a:t> </a:t>
            </a:r>
            <a:r>
              <a:rPr lang="en-US" altLang="zh-TW" sz="3600" dirty="0" err="1" smtClean="0">
                <a:latin typeface="AR Kaiti Medium Big5" pitchFamily="49" charset="-120"/>
                <a:ea typeface="AR Kaiti Medium Big5" pitchFamily="49" charset="-120"/>
              </a:rPr>
              <a:t>F</a:t>
            </a:r>
            <a:r>
              <a:rPr lang="en-US" sz="3600" dirty="0" err="1" smtClean="0">
                <a:latin typeface="AR Kaiti Medium Big5" pitchFamily="49" charset="-120"/>
                <a:ea typeface="AR Kaiti Medium Big5" pitchFamily="49" charset="-120"/>
              </a:rPr>
              <a:t>ilius</a:t>
            </a:r>
            <a:endParaRPr lang="en-US" sz="3600" dirty="0" smtClean="0">
              <a:latin typeface="AR Kaiti Medium Big5" pitchFamily="49" charset="-120"/>
              <a:ea typeface="AR Kaiti Medium Big5" pitchFamily="49" charset="-120"/>
            </a:endParaRPr>
          </a:p>
          <a:p>
            <a:pPr algn="ctr"/>
            <a:r>
              <a:rPr lang="zh-TW" altLang="en-US" sz="3600" dirty="0" smtClean="0">
                <a:latin typeface="AR Kaiti Medium Big5" pitchFamily="49" charset="-120"/>
                <a:ea typeface="AR Kaiti Medium Big5" pitchFamily="49" charset="-120"/>
              </a:rPr>
              <a:t>意思是上帝之子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89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94" y="762000"/>
            <a:ext cx="6720012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4419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和散那！奉主名來的人是應當稱頌的！那將要來的我祖大衛之國，是應當稱頌的，至高無上的，和散那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！（可</a:t>
            </a:r>
            <a:r>
              <a:rPr lang="en-US" altLang="zh-TW" sz="3600" b="1" dirty="0" smtClean="0">
                <a:latin typeface="AR Kaiti Medium Big5" pitchFamily="49" charset="-120"/>
                <a:ea typeface="AR Kaiti Medium Big5" pitchFamily="49" charset="-120"/>
              </a:rPr>
              <a:t>11:9-10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050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" y="196334"/>
            <a:ext cx="912253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393940" y="1295400"/>
            <a:ext cx="3683479" cy="1086929"/>
          </a:xfrm>
          <a:custGeom>
            <a:avLst/>
            <a:gdLst>
              <a:gd name="connsiteX0" fmla="*/ 0 w 3467819"/>
              <a:gd name="connsiteY0" fmla="*/ 0 h 1086929"/>
              <a:gd name="connsiteX1" fmla="*/ 43132 w 3467819"/>
              <a:gd name="connsiteY1" fmla="*/ 8627 h 1086929"/>
              <a:gd name="connsiteX2" fmla="*/ 69011 w 3467819"/>
              <a:gd name="connsiteY2" fmla="*/ 34506 h 1086929"/>
              <a:gd name="connsiteX3" fmla="*/ 120770 w 3467819"/>
              <a:gd name="connsiteY3" fmla="*/ 69012 h 1086929"/>
              <a:gd name="connsiteX4" fmla="*/ 146649 w 3467819"/>
              <a:gd name="connsiteY4" fmla="*/ 94891 h 1086929"/>
              <a:gd name="connsiteX5" fmla="*/ 172528 w 3467819"/>
              <a:gd name="connsiteY5" fmla="*/ 129397 h 1086929"/>
              <a:gd name="connsiteX6" fmla="*/ 207034 w 3467819"/>
              <a:gd name="connsiteY6" fmla="*/ 146649 h 1086929"/>
              <a:gd name="connsiteX7" fmla="*/ 293298 w 3467819"/>
              <a:gd name="connsiteY7" fmla="*/ 250166 h 1086929"/>
              <a:gd name="connsiteX8" fmla="*/ 345056 w 3467819"/>
              <a:gd name="connsiteY8" fmla="*/ 284672 h 1086929"/>
              <a:gd name="connsiteX9" fmla="*/ 370936 w 3467819"/>
              <a:gd name="connsiteY9" fmla="*/ 301925 h 1086929"/>
              <a:gd name="connsiteX10" fmla="*/ 405441 w 3467819"/>
              <a:gd name="connsiteY10" fmla="*/ 319178 h 1086929"/>
              <a:gd name="connsiteX11" fmla="*/ 465826 w 3467819"/>
              <a:gd name="connsiteY11" fmla="*/ 362310 h 1086929"/>
              <a:gd name="connsiteX12" fmla="*/ 526211 w 3467819"/>
              <a:gd name="connsiteY12" fmla="*/ 388189 h 1086929"/>
              <a:gd name="connsiteX13" fmla="*/ 577970 w 3467819"/>
              <a:gd name="connsiteY13" fmla="*/ 422695 h 1086929"/>
              <a:gd name="connsiteX14" fmla="*/ 629728 w 3467819"/>
              <a:gd name="connsiteY14" fmla="*/ 439947 h 1086929"/>
              <a:gd name="connsiteX15" fmla="*/ 664234 w 3467819"/>
              <a:gd name="connsiteY15" fmla="*/ 457200 h 1086929"/>
              <a:gd name="connsiteX16" fmla="*/ 715992 w 3467819"/>
              <a:gd name="connsiteY16" fmla="*/ 474453 h 1086929"/>
              <a:gd name="connsiteX17" fmla="*/ 793630 w 3467819"/>
              <a:gd name="connsiteY17" fmla="*/ 508959 h 1086929"/>
              <a:gd name="connsiteX18" fmla="*/ 819509 w 3467819"/>
              <a:gd name="connsiteY18" fmla="*/ 517585 h 1086929"/>
              <a:gd name="connsiteX19" fmla="*/ 845388 w 3467819"/>
              <a:gd name="connsiteY19" fmla="*/ 526212 h 1086929"/>
              <a:gd name="connsiteX20" fmla="*/ 862641 w 3467819"/>
              <a:gd name="connsiteY20" fmla="*/ 552091 h 1086929"/>
              <a:gd name="connsiteX21" fmla="*/ 931653 w 3467819"/>
              <a:gd name="connsiteY21" fmla="*/ 569344 h 1086929"/>
              <a:gd name="connsiteX22" fmla="*/ 957532 w 3467819"/>
              <a:gd name="connsiteY22" fmla="*/ 577970 h 1086929"/>
              <a:gd name="connsiteX23" fmla="*/ 1078302 w 3467819"/>
              <a:gd name="connsiteY23" fmla="*/ 595223 h 1086929"/>
              <a:gd name="connsiteX24" fmla="*/ 1173192 w 3467819"/>
              <a:gd name="connsiteY24" fmla="*/ 603849 h 1086929"/>
              <a:gd name="connsiteX25" fmla="*/ 1328468 w 3467819"/>
              <a:gd name="connsiteY25" fmla="*/ 612476 h 1086929"/>
              <a:gd name="connsiteX26" fmla="*/ 1492370 w 3467819"/>
              <a:gd name="connsiteY26" fmla="*/ 629729 h 1086929"/>
              <a:gd name="connsiteX27" fmla="*/ 1613139 w 3467819"/>
              <a:gd name="connsiteY27" fmla="*/ 646981 h 1086929"/>
              <a:gd name="connsiteX28" fmla="*/ 1699404 w 3467819"/>
              <a:gd name="connsiteY28" fmla="*/ 655608 h 1086929"/>
              <a:gd name="connsiteX29" fmla="*/ 1759788 w 3467819"/>
              <a:gd name="connsiteY29" fmla="*/ 664234 h 1086929"/>
              <a:gd name="connsiteX30" fmla="*/ 1880558 w 3467819"/>
              <a:gd name="connsiteY30" fmla="*/ 681487 h 1086929"/>
              <a:gd name="connsiteX31" fmla="*/ 1958196 w 3467819"/>
              <a:gd name="connsiteY31" fmla="*/ 698740 h 1086929"/>
              <a:gd name="connsiteX32" fmla="*/ 2009954 w 3467819"/>
              <a:gd name="connsiteY32" fmla="*/ 724619 h 1086929"/>
              <a:gd name="connsiteX33" fmla="*/ 2104845 w 3467819"/>
              <a:gd name="connsiteY33" fmla="*/ 767751 h 1086929"/>
              <a:gd name="connsiteX34" fmla="*/ 2165230 w 3467819"/>
              <a:gd name="connsiteY34" fmla="*/ 802257 h 1086929"/>
              <a:gd name="connsiteX35" fmla="*/ 2242868 w 3467819"/>
              <a:gd name="connsiteY35" fmla="*/ 845389 h 1086929"/>
              <a:gd name="connsiteX36" fmla="*/ 2294626 w 3467819"/>
              <a:gd name="connsiteY36" fmla="*/ 871268 h 1086929"/>
              <a:gd name="connsiteX37" fmla="*/ 2320505 w 3467819"/>
              <a:gd name="connsiteY37" fmla="*/ 888521 h 1086929"/>
              <a:gd name="connsiteX38" fmla="*/ 2372264 w 3467819"/>
              <a:gd name="connsiteY38" fmla="*/ 905774 h 1086929"/>
              <a:gd name="connsiteX39" fmla="*/ 2398143 w 3467819"/>
              <a:gd name="connsiteY39" fmla="*/ 914400 h 1086929"/>
              <a:gd name="connsiteX40" fmla="*/ 2424022 w 3467819"/>
              <a:gd name="connsiteY40" fmla="*/ 931653 h 1086929"/>
              <a:gd name="connsiteX41" fmla="*/ 2510287 w 3467819"/>
              <a:gd name="connsiteY41" fmla="*/ 957532 h 1086929"/>
              <a:gd name="connsiteX42" fmla="*/ 2536166 w 3467819"/>
              <a:gd name="connsiteY42" fmla="*/ 966159 h 1086929"/>
              <a:gd name="connsiteX43" fmla="*/ 2691441 w 3467819"/>
              <a:gd name="connsiteY43" fmla="*/ 957532 h 1086929"/>
              <a:gd name="connsiteX44" fmla="*/ 2743200 w 3467819"/>
              <a:gd name="connsiteY44" fmla="*/ 923027 h 1086929"/>
              <a:gd name="connsiteX45" fmla="*/ 2812211 w 3467819"/>
              <a:gd name="connsiteY45" fmla="*/ 879895 h 1086929"/>
              <a:gd name="connsiteX46" fmla="*/ 2829464 w 3467819"/>
              <a:gd name="connsiteY46" fmla="*/ 854015 h 1086929"/>
              <a:gd name="connsiteX47" fmla="*/ 2907102 w 3467819"/>
              <a:gd name="connsiteY47" fmla="*/ 854015 h 1086929"/>
              <a:gd name="connsiteX48" fmla="*/ 2932981 w 3467819"/>
              <a:gd name="connsiteY48" fmla="*/ 914400 h 1086929"/>
              <a:gd name="connsiteX49" fmla="*/ 2950234 w 3467819"/>
              <a:gd name="connsiteY49" fmla="*/ 940280 h 1086929"/>
              <a:gd name="connsiteX50" fmla="*/ 2984739 w 3467819"/>
              <a:gd name="connsiteY50" fmla="*/ 1017917 h 1086929"/>
              <a:gd name="connsiteX51" fmla="*/ 3036498 w 3467819"/>
              <a:gd name="connsiteY51" fmla="*/ 966159 h 1086929"/>
              <a:gd name="connsiteX52" fmla="*/ 3088256 w 3467819"/>
              <a:gd name="connsiteY52" fmla="*/ 940280 h 1086929"/>
              <a:gd name="connsiteX53" fmla="*/ 3131388 w 3467819"/>
              <a:gd name="connsiteY53" fmla="*/ 957532 h 1086929"/>
              <a:gd name="connsiteX54" fmla="*/ 3157268 w 3467819"/>
              <a:gd name="connsiteY54" fmla="*/ 966159 h 1086929"/>
              <a:gd name="connsiteX55" fmla="*/ 3209026 w 3467819"/>
              <a:gd name="connsiteY55" fmla="*/ 1009291 h 1086929"/>
              <a:gd name="connsiteX56" fmla="*/ 3243532 w 3467819"/>
              <a:gd name="connsiteY56" fmla="*/ 1035170 h 1086929"/>
              <a:gd name="connsiteX57" fmla="*/ 3295290 w 3467819"/>
              <a:gd name="connsiteY57" fmla="*/ 1069676 h 1086929"/>
              <a:gd name="connsiteX58" fmla="*/ 3321170 w 3467819"/>
              <a:gd name="connsiteY58" fmla="*/ 1086929 h 1086929"/>
              <a:gd name="connsiteX59" fmla="*/ 3355675 w 3467819"/>
              <a:gd name="connsiteY59" fmla="*/ 1009291 h 1086929"/>
              <a:gd name="connsiteX60" fmla="*/ 3364302 w 3467819"/>
              <a:gd name="connsiteY60" fmla="*/ 983412 h 1086929"/>
              <a:gd name="connsiteX61" fmla="*/ 3390181 w 3467819"/>
              <a:gd name="connsiteY61" fmla="*/ 966159 h 1086929"/>
              <a:gd name="connsiteX62" fmla="*/ 3467819 w 3467819"/>
              <a:gd name="connsiteY62" fmla="*/ 974785 h 108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467819" h="1086929">
                <a:moveTo>
                  <a:pt x="0" y="0"/>
                </a:moveTo>
                <a:cubicBezTo>
                  <a:pt x="14377" y="2876"/>
                  <a:pt x="30018" y="2070"/>
                  <a:pt x="43132" y="8627"/>
                </a:cubicBezTo>
                <a:cubicBezTo>
                  <a:pt x="54044" y="14083"/>
                  <a:pt x="59381" y="27016"/>
                  <a:pt x="69011" y="34506"/>
                </a:cubicBezTo>
                <a:cubicBezTo>
                  <a:pt x="85379" y="47236"/>
                  <a:pt x="106108" y="54350"/>
                  <a:pt x="120770" y="69012"/>
                </a:cubicBezTo>
                <a:cubicBezTo>
                  <a:pt x="129396" y="77638"/>
                  <a:pt x="138710" y="85628"/>
                  <a:pt x="146649" y="94891"/>
                </a:cubicBezTo>
                <a:cubicBezTo>
                  <a:pt x="156006" y="105807"/>
                  <a:pt x="161612" y="120040"/>
                  <a:pt x="172528" y="129397"/>
                </a:cubicBezTo>
                <a:cubicBezTo>
                  <a:pt x="182292" y="137766"/>
                  <a:pt x="195532" y="140898"/>
                  <a:pt x="207034" y="146649"/>
                </a:cubicBezTo>
                <a:cubicBezTo>
                  <a:pt x="232497" y="184845"/>
                  <a:pt x="253442" y="223595"/>
                  <a:pt x="293298" y="250166"/>
                </a:cubicBezTo>
                <a:lnTo>
                  <a:pt x="345056" y="284672"/>
                </a:lnTo>
                <a:cubicBezTo>
                  <a:pt x="353683" y="290423"/>
                  <a:pt x="361663" y="297288"/>
                  <a:pt x="370936" y="301925"/>
                </a:cubicBezTo>
                <a:cubicBezTo>
                  <a:pt x="382438" y="307676"/>
                  <a:pt x="394536" y="312363"/>
                  <a:pt x="405441" y="319178"/>
                </a:cubicBezTo>
                <a:cubicBezTo>
                  <a:pt x="421061" y="328941"/>
                  <a:pt x="447584" y="353189"/>
                  <a:pt x="465826" y="362310"/>
                </a:cubicBezTo>
                <a:cubicBezTo>
                  <a:pt x="537225" y="398009"/>
                  <a:pt x="436449" y="334332"/>
                  <a:pt x="526211" y="388189"/>
                </a:cubicBezTo>
                <a:cubicBezTo>
                  <a:pt x="543992" y="398857"/>
                  <a:pt x="558298" y="416138"/>
                  <a:pt x="577970" y="422695"/>
                </a:cubicBezTo>
                <a:cubicBezTo>
                  <a:pt x="595223" y="428446"/>
                  <a:pt x="613462" y="431814"/>
                  <a:pt x="629728" y="439947"/>
                </a:cubicBezTo>
                <a:cubicBezTo>
                  <a:pt x="641230" y="445698"/>
                  <a:pt x="652294" y="452424"/>
                  <a:pt x="664234" y="457200"/>
                </a:cubicBezTo>
                <a:cubicBezTo>
                  <a:pt x="681119" y="463954"/>
                  <a:pt x="715992" y="474453"/>
                  <a:pt x="715992" y="474453"/>
                </a:cubicBezTo>
                <a:cubicBezTo>
                  <a:pt x="757002" y="501794"/>
                  <a:pt x="732036" y="488428"/>
                  <a:pt x="793630" y="508959"/>
                </a:cubicBezTo>
                <a:lnTo>
                  <a:pt x="819509" y="517585"/>
                </a:lnTo>
                <a:lnTo>
                  <a:pt x="845388" y="526212"/>
                </a:lnTo>
                <a:cubicBezTo>
                  <a:pt x="851139" y="534838"/>
                  <a:pt x="853368" y="547455"/>
                  <a:pt x="862641" y="552091"/>
                </a:cubicBezTo>
                <a:cubicBezTo>
                  <a:pt x="883850" y="562695"/>
                  <a:pt x="909158" y="561846"/>
                  <a:pt x="931653" y="569344"/>
                </a:cubicBezTo>
                <a:cubicBezTo>
                  <a:pt x="940279" y="572219"/>
                  <a:pt x="948656" y="575997"/>
                  <a:pt x="957532" y="577970"/>
                </a:cubicBezTo>
                <a:cubicBezTo>
                  <a:pt x="985725" y="584235"/>
                  <a:pt x="1053478" y="592610"/>
                  <a:pt x="1078302" y="595223"/>
                </a:cubicBezTo>
                <a:cubicBezTo>
                  <a:pt x="1109888" y="598548"/>
                  <a:pt x="1141507" y="601664"/>
                  <a:pt x="1173192" y="603849"/>
                </a:cubicBezTo>
                <a:cubicBezTo>
                  <a:pt x="1224908" y="607416"/>
                  <a:pt x="1276709" y="609600"/>
                  <a:pt x="1328468" y="612476"/>
                </a:cubicBezTo>
                <a:cubicBezTo>
                  <a:pt x="1409730" y="632791"/>
                  <a:pt x="1333571" y="615920"/>
                  <a:pt x="1492370" y="629729"/>
                </a:cubicBezTo>
                <a:cubicBezTo>
                  <a:pt x="1600696" y="639149"/>
                  <a:pt x="1521946" y="635582"/>
                  <a:pt x="1613139" y="646981"/>
                </a:cubicBezTo>
                <a:cubicBezTo>
                  <a:pt x="1641814" y="650565"/>
                  <a:pt x="1670704" y="652231"/>
                  <a:pt x="1699404" y="655608"/>
                </a:cubicBezTo>
                <a:cubicBezTo>
                  <a:pt x="1719597" y="657984"/>
                  <a:pt x="1739613" y="661712"/>
                  <a:pt x="1759788" y="664234"/>
                </a:cubicBezTo>
                <a:cubicBezTo>
                  <a:pt x="1913531" y="683452"/>
                  <a:pt x="1777245" y="662703"/>
                  <a:pt x="1880558" y="681487"/>
                </a:cubicBezTo>
                <a:cubicBezTo>
                  <a:pt x="1947356" y="693632"/>
                  <a:pt x="1912568" y="683531"/>
                  <a:pt x="1958196" y="698740"/>
                </a:cubicBezTo>
                <a:cubicBezTo>
                  <a:pt x="2014910" y="736550"/>
                  <a:pt x="1953831" y="699109"/>
                  <a:pt x="2009954" y="724619"/>
                </a:cubicBezTo>
                <a:cubicBezTo>
                  <a:pt x="2116028" y="772834"/>
                  <a:pt x="2044339" y="747583"/>
                  <a:pt x="2104845" y="767751"/>
                </a:cubicBezTo>
                <a:cubicBezTo>
                  <a:pt x="2218040" y="852649"/>
                  <a:pt x="2080546" y="755210"/>
                  <a:pt x="2165230" y="802257"/>
                </a:cubicBezTo>
                <a:cubicBezTo>
                  <a:pt x="2254214" y="851693"/>
                  <a:pt x="2184309" y="825871"/>
                  <a:pt x="2242868" y="845389"/>
                </a:cubicBezTo>
                <a:cubicBezTo>
                  <a:pt x="2317034" y="894834"/>
                  <a:pt x="2223197" y="835553"/>
                  <a:pt x="2294626" y="871268"/>
                </a:cubicBezTo>
                <a:cubicBezTo>
                  <a:pt x="2303899" y="875905"/>
                  <a:pt x="2311031" y="884310"/>
                  <a:pt x="2320505" y="888521"/>
                </a:cubicBezTo>
                <a:cubicBezTo>
                  <a:pt x="2337124" y="895907"/>
                  <a:pt x="2355011" y="900023"/>
                  <a:pt x="2372264" y="905774"/>
                </a:cubicBezTo>
                <a:lnTo>
                  <a:pt x="2398143" y="914400"/>
                </a:lnTo>
                <a:cubicBezTo>
                  <a:pt x="2406769" y="920151"/>
                  <a:pt x="2414548" y="927442"/>
                  <a:pt x="2424022" y="931653"/>
                </a:cubicBezTo>
                <a:cubicBezTo>
                  <a:pt x="2460930" y="948057"/>
                  <a:pt x="2475152" y="947493"/>
                  <a:pt x="2510287" y="957532"/>
                </a:cubicBezTo>
                <a:cubicBezTo>
                  <a:pt x="2519030" y="960030"/>
                  <a:pt x="2527540" y="963283"/>
                  <a:pt x="2536166" y="966159"/>
                </a:cubicBezTo>
                <a:cubicBezTo>
                  <a:pt x="2587924" y="963283"/>
                  <a:pt x="2640692" y="968105"/>
                  <a:pt x="2691441" y="957532"/>
                </a:cubicBezTo>
                <a:cubicBezTo>
                  <a:pt x="2711740" y="953303"/>
                  <a:pt x="2724654" y="932300"/>
                  <a:pt x="2743200" y="923027"/>
                </a:cubicBezTo>
                <a:cubicBezTo>
                  <a:pt x="2790564" y="899344"/>
                  <a:pt x="2767417" y="913490"/>
                  <a:pt x="2812211" y="879895"/>
                </a:cubicBezTo>
                <a:cubicBezTo>
                  <a:pt x="2817962" y="871268"/>
                  <a:pt x="2821368" y="860492"/>
                  <a:pt x="2829464" y="854015"/>
                </a:cubicBezTo>
                <a:cubicBezTo>
                  <a:pt x="2851432" y="836441"/>
                  <a:pt x="2885817" y="850468"/>
                  <a:pt x="2907102" y="854015"/>
                </a:cubicBezTo>
                <a:cubicBezTo>
                  <a:pt x="2950418" y="918993"/>
                  <a:pt x="2899555" y="836408"/>
                  <a:pt x="2932981" y="914400"/>
                </a:cubicBezTo>
                <a:cubicBezTo>
                  <a:pt x="2937065" y="923930"/>
                  <a:pt x="2944483" y="931653"/>
                  <a:pt x="2950234" y="940280"/>
                </a:cubicBezTo>
                <a:cubicBezTo>
                  <a:pt x="2970766" y="1001873"/>
                  <a:pt x="2957400" y="976906"/>
                  <a:pt x="2984739" y="1017917"/>
                </a:cubicBezTo>
                <a:cubicBezTo>
                  <a:pt x="3001992" y="1000664"/>
                  <a:pt x="3013351" y="973875"/>
                  <a:pt x="3036498" y="966159"/>
                </a:cubicBezTo>
                <a:cubicBezTo>
                  <a:pt x="3072212" y="954253"/>
                  <a:pt x="3054811" y="962576"/>
                  <a:pt x="3088256" y="940280"/>
                </a:cubicBezTo>
                <a:cubicBezTo>
                  <a:pt x="3102633" y="946031"/>
                  <a:pt x="3116889" y="952095"/>
                  <a:pt x="3131388" y="957532"/>
                </a:cubicBezTo>
                <a:cubicBezTo>
                  <a:pt x="3139902" y="960725"/>
                  <a:pt x="3149135" y="962092"/>
                  <a:pt x="3157268" y="966159"/>
                </a:cubicBezTo>
                <a:cubicBezTo>
                  <a:pt x="3187773" y="981412"/>
                  <a:pt x="3182316" y="986397"/>
                  <a:pt x="3209026" y="1009291"/>
                </a:cubicBezTo>
                <a:cubicBezTo>
                  <a:pt x="3219942" y="1018648"/>
                  <a:pt x="3231754" y="1026925"/>
                  <a:pt x="3243532" y="1035170"/>
                </a:cubicBezTo>
                <a:cubicBezTo>
                  <a:pt x="3260519" y="1047061"/>
                  <a:pt x="3278037" y="1058174"/>
                  <a:pt x="3295290" y="1069676"/>
                </a:cubicBezTo>
                <a:lnTo>
                  <a:pt x="3321170" y="1086929"/>
                </a:lnTo>
                <a:cubicBezTo>
                  <a:pt x="3348510" y="1045916"/>
                  <a:pt x="3335143" y="1070886"/>
                  <a:pt x="3355675" y="1009291"/>
                </a:cubicBezTo>
                <a:cubicBezTo>
                  <a:pt x="3358551" y="1000665"/>
                  <a:pt x="3356736" y="988456"/>
                  <a:pt x="3364302" y="983412"/>
                </a:cubicBezTo>
                <a:lnTo>
                  <a:pt x="3390181" y="966159"/>
                </a:lnTo>
                <a:cubicBezTo>
                  <a:pt x="3456259" y="975598"/>
                  <a:pt x="3430233" y="974785"/>
                  <a:pt x="3467819" y="974785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756" y="60960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AR Heiti Bold Big5" pitchFamily="49" charset="-120"/>
                <a:ea typeface="AR Heiti Bold Big5" pitchFamily="49" charset="-120"/>
              </a:rPr>
              <a:t>該撒利亞</a:t>
            </a:r>
            <a:endParaRPr lang="en-US" sz="28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05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32" y="1600200"/>
            <a:ext cx="490953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0281" y="609600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AR Heiti Bold Big5" pitchFamily="49" charset="-120"/>
                <a:ea typeface="AR Heiti Bold Big5" pitchFamily="49" charset="-120"/>
              </a:rPr>
              <a:t>咒詛無花果樹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571999"/>
            <a:ext cx="7924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latin typeface="AR Kaiti Medium Big5" pitchFamily="49" charset="-120"/>
                <a:ea typeface="AR Kaiti Medium Big5" pitchFamily="49" charset="-120"/>
              </a:rPr>
              <a:t>我的食物就是遵行差我來者的旨意，作成祂的工</a:t>
            </a:r>
            <a:r>
              <a:rPr lang="zh-TW" altLang="en-US" sz="3600" dirty="0" smtClean="0">
                <a:latin typeface="AR Kaiti Medium Big5" pitchFamily="49" charset="-120"/>
                <a:ea typeface="AR Kaiti Medium Big5" pitchFamily="49" charset="-120"/>
              </a:rPr>
              <a:t>。（約翰福音</a:t>
            </a:r>
            <a:r>
              <a:rPr lang="en-US" altLang="zh-TW" sz="3600" dirty="0" smtClean="0">
                <a:latin typeface="AR Kaiti Medium Big5" pitchFamily="49" charset="-120"/>
                <a:ea typeface="AR Kaiti Medium Big5" pitchFamily="49" charset="-120"/>
              </a:rPr>
              <a:t>4:34</a:t>
            </a:r>
            <a:r>
              <a:rPr lang="zh-TW" altLang="en-US" sz="3600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050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5720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AR Heiti Bold Big5" pitchFamily="49" charset="-120"/>
                <a:ea typeface="AR Heiti Bold Big5" pitchFamily="49" charset="-120"/>
              </a:rPr>
              <a:t>潔淨聖殿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47" y="1219200"/>
            <a:ext cx="4953000" cy="355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3455" y="5020574"/>
            <a:ext cx="7620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我的殿必稱為萬國禱告的殿嗎？你們倒使它成為賊窩了</a:t>
            </a:r>
            <a:r>
              <a:rPr lang="zh-TW" altLang="en-US" sz="3600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。</a:t>
            </a:r>
            <a:r>
              <a:rPr lang="en-US" altLang="zh-TW" sz="3600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馬可福音</a:t>
            </a:r>
            <a:r>
              <a:rPr lang="en-US" altLang="zh-TW" sz="3600" dirty="0" smtClean="0">
                <a:solidFill>
                  <a:schemeClr val="dk1"/>
                </a:solidFill>
                <a:latin typeface="AR Kaiti Medium Big5" pitchFamily="49" charset="-120"/>
                <a:ea typeface="AR Kaiti Medium Big5" pitchFamily="49" charset="-120"/>
              </a:rPr>
              <a:t>11:17)</a:t>
            </a:r>
          </a:p>
        </p:txBody>
      </p:sp>
    </p:spTree>
    <p:extLst>
      <p:ext uri="{BB962C8B-B14F-4D97-AF65-F5344CB8AC3E}">
        <p14:creationId xmlns:p14="http://schemas.microsoft.com/office/powerpoint/2010/main" val="319050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7" y="2209800"/>
            <a:ext cx="5673306" cy="39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3" y="381000"/>
            <a:ext cx="5683370" cy="162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85294" y="381000"/>
            <a:ext cx="30005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我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必領他們到我的聖山，使他們在禱告我的殿中喜樂，他們的燔祭和平安祭在我壇上必蒙悅納，因我的殿必稱為萬民禱告的殿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。（以賽亞書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56:7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635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38842" y="4114800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若有人要跟從我，就當捨己，背起他的十字架來跟從我。</a:t>
            </a:r>
            <a:endParaRPr lang="en-US" sz="4000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00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240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2019-04-14T04:35:42Z</dcterms:created>
  <dcterms:modified xsi:type="dcterms:W3CDTF">2019-04-14T14:36:36Z</dcterms:modified>
</cp:coreProperties>
</file>