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6" r:id="rId2"/>
    <p:sldId id="260" r:id="rId3"/>
    <p:sldId id="257" r:id="rId4"/>
    <p:sldId id="261" r:id="rId5"/>
    <p:sldId id="262" r:id="rId6"/>
    <p:sldId id="258" r:id="rId7"/>
    <p:sldId id="263" r:id="rId8"/>
    <p:sldId id="264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88DD28-D741-4597-A00A-C5517388D46F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7B707568-B22E-472F-ABC4-8BDB2849DA6D}">
      <dgm:prSet phldrT="[Text]"/>
      <dgm:spPr/>
      <dgm:t>
        <a:bodyPr/>
        <a:lstStyle/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四次個人、七次門徒、一次婦女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23A3512D-E0A4-4D8D-B57D-CD9CD1ABFBCC}" type="parTrans" cxnId="{ACCD5187-0F9C-48AA-BBDB-AA8B774B3916}">
      <dgm:prSet/>
      <dgm:spPr/>
      <dgm:t>
        <a:bodyPr/>
        <a:lstStyle/>
        <a:p>
          <a:endParaRPr lang="en-US"/>
        </a:p>
      </dgm:t>
    </dgm:pt>
    <dgm:pt modelId="{0191126A-01DE-42D3-B1F1-7F6E93505DA6}" type="sibTrans" cxnId="{ACCD5187-0F9C-48AA-BBDB-AA8B774B3916}">
      <dgm:prSet/>
      <dgm:spPr/>
      <dgm:t>
        <a:bodyPr/>
        <a:lstStyle/>
        <a:p>
          <a:endParaRPr lang="en-US"/>
        </a:p>
      </dgm:t>
    </dgm:pt>
    <dgm:pt modelId="{E2BFDA96-BE4B-4230-9A5D-C3051897693F}">
      <dgm:prSet phldrT="[Text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耶路撒冷城內、加利利海、山上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E7801C6F-E355-4C96-81CC-FEB13780845D}" type="parTrans" cxnId="{F1AA172E-CE2C-4F80-89CC-751893B055C6}">
      <dgm:prSet/>
      <dgm:spPr/>
      <dgm:t>
        <a:bodyPr/>
        <a:lstStyle/>
        <a:p>
          <a:endParaRPr lang="en-US"/>
        </a:p>
      </dgm:t>
    </dgm:pt>
    <dgm:pt modelId="{1E5F9BCD-BD1F-49A7-BB94-FCEC75B28B8B}" type="sibTrans" cxnId="{F1AA172E-CE2C-4F80-89CC-751893B055C6}">
      <dgm:prSet/>
      <dgm:spPr/>
      <dgm:t>
        <a:bodyPr/>
        <a:lstStyle/>
        <a:p>
          <a:endParaRPr lang="en-US"/>
        </a:p>
      </dgm:t>
    </dgm:pt>
    <dgm:pt modelId="{054310E6-3F3D-4695-9A3D-01FB009DD9D7}">
      <dgm:prSet phldrT="[Text]"/>
      <dgm:spPr>
        <a:solidFill>
          <a:srgbClr val="7030A0"/>
        </a:solidFill>
      </dgm:spPr>
      <dgm:t>
        <a:bodyPr/>
        <a:lstStyle/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五次在復活當天，七次在其他時間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FBACD900-B3E8-49F4-A2DA-BDBFCABF8048}" type="parTrans" cxnId="{A163E38E-9C01-464A-8AB0-CF9359AF727A}">
      <dgm:prSet/>
      <dgm:spPr/>
      <dgm:t>
        <a:bodyPr/>
        <a:lstStyle/>
        <a:p>
          <a:endParaRPr lang="en-US"/>
        </a:p>
      </dgm:t>
    </dgm:pt>
    <dgm:pt modelId="{A46C87F9-F7F9-4A85-9FA1-E8E1EFC7325A}" type="sibTrans" cxnId="{A163E38E-9C01-464A-8AB0-CF9359AF727A}">
      <dgm:prSet/>
      <dgm:spPr/>
      <dgm:t>
        <a:bodyPr/>
        <a:lstStyle/>
        <a:p>
          <a:endParaRPr lang="en-US"/>
        </a:p>
      </dgm:t>
    </dgm:pt>
    <dgm:pt modelId="{450A45BD-BB18-4ED4-A43F-833738AB7716}" type="pres">
      <dgm:prSet presAssocID="{CB88DD28-D741-4597-A00A-C5517388D46F}" presName="linearFlow" presStyleCnt="0">
        <dgm:presLayoutVars>
          <dgm:dir/>
          <dgm:resizeHandles val="exact"/>
        </dgm:presLayoutVars>
      </dgm:prSet>
      <dgm:spPr/>
    </dgm:pt>
    <dgm:pt modelId="{2C46E1FC-006C-43F6-BC62-00AF7195430F}" type="pres">
      <dgm:prSet presAssocID="{7B707568-B22E-472F-ABC4-8BDB2849DA6D}" presName="composite" presStyleCnt="0"/>
      <dgm:spPr/>
    </dgm:pt>
    <dgm:pt modelId="{63F4A17F-4296-4751-B73B-DC70BFEBC2D2}" type="pres">
      <dgm:prSet presAssocID="{7B707568-B22E-472F-ABC4-8BDB2849DA6D}" presName="imgShp" presStyleLbl="fgImgPlace1" presStyleIdx="0" presStyleCnt="3" custLinFactNeighborX="-74272" custLinFactNeighborY="-2257"/>
      <dgm:spPr/>
    </dgm:pt>
    <dgm:pt modelId="{2258A736-935A-4925-845E-4B844CCA749D}" type="pres">
      <dgm:prSet presAssocID="{7B707568-B22E-472F-ABC4-8BDB2849DA6D}" presName="txShp" presStyleLbl="node1" presStyleIdx="0" presStyleCnt="3" custScaleX="128935">
        <dgm:presLayoutVars>
          <dgm:bulletEnabled val="1"/>
        </dgm:presLayoutVars>
      </dgm:prSet>
      <dgm:spPr/>
    </dgm:pt>
    <dgm:pt modelId="{F4945669-C66D-4374-B8BE-79871B70E044}" type="pres">
      <dgm:prSet presAssocID="{0191126A-01DE-42D3-B1F1-7F6E93505DA6}" presName="spacing" presStyleCnt="0"/>
      <dgm:spPr/>
    </dgm:pt>
    <dgm:pt modelId="{392E2911-6DE9-4F35-BE98-B3861854B557}" type="pres">
      <dgm:prSet presAssocID="{E2BFDA96-BE4B-4230-9A5D-C3051897693F}" presName="composite" presStyleCnt="0"/>
      <dgm:spPr/>
    </dgm:pt>
    <dgm:pt modelId="{E80C9798-F1F2-441D-9A55-81DE21BC9483}" type="pres">
      <dgm:prSet presAssocID="{E2BFDA96-BE4B-4230-9A5D-C3051897693F}" presName="imgShp" presStyleLbl="fgImgPlace1" presStyleIdx="1" presStyleCnt="3" custLinFactNeighborX="-74272" custLinFactNeighborY="-3958"/>
      <dgm:spPr/>
    </dgm:pt>
    <dgm:pt modelId="{BB040D58-E427-4F30-871B-E40B70766FAF}" type="pres">
      <dgm:prSet presAssocID="{E2BFDA96-BE4B-4230-9A5D-C3051897693F}" presName="txShp" presStyleLbl="node1" presStyleIdx="1" presStyleCnt="3" custScaleX="128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F3AF9-10D1-4F09-B1F6-18790B06E12F}" type="pres">
      <dgm:prSet presAssocID="{1E5F9BCD-BD1F-49A7-BB94-FCEC75B28B8B}" presName="spacing" presStyleCnt="0"/>
      <dgm:spPr/>
    </dgm:pt>
    <dgm:pt modelId="{B7E39041-B2D7-4FC3-B0F8-FF7F2B5C3BFC}" type="pres">
      <dgm:prSet presAssocID="{054310E6-3F3D-4695-9A3D-01FB009DD9D7}" presName="composite" presStyleCnt="0"/>
      <dgm:spPr/>
    </dgm:pt>
    <dgm:pt modelId="{AF1B2BD9-B7D7-4336-8E3A-3942E4E22964}" type="pres">
      <dgm:prSet presAssocID="{054310E6-3F3D-4695-9A3D-01FB009DD9D7}" presName="imgShp" presStyleLbl="fgImgPlace1" presStyleIdx="2" presStyleCnt="3" custLinFactNeighborX="-74272" custLinFactNeighborY="1086"/>
      <dgm:spPr/>
    </dgm:pt>
    <dgm:pt modelId="{484A9258-99CA-4E65-BF2B-2CBBC52E2778}" type="pres">
      <dgm:prSet presAssocID="{054310E6-3F3D-4695-9A3D-01FB009DD9D7}" presName="txShp" presStyleLbl="node1" presStyleIdx="2" presStyleCnt="3" custScaleX="128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163E38E-9C01-464A-8AB0-CF9359AF727A}" srcId="{CB88DD28-D741-4597-A00A-C5517388D46F}" destId="{054310E6-3F3D-4695-9A3D-01FB009DD9D7}" srcOrd="2" destOrd="0" parTransId="{FBACD900-B3E8-49F4-A2DA-BDBFCABF8048}" sibTransId="{A46C87F9-F7F9-4A85-9FA1-E8E1EFC7325A}"/>
    <dgm:cxn modelId="{417A7088-E130-4A8F-BF7B-545F6789BC39}" type="presOf" srcId="{7B707568-B22E-472F-ABC4-8BDB2849DA6D}" destId="{2258A736-935A-4925-845E-4B844CCA749D}" srcOrd="0" destOrd="0" presId="urn:microsoft.com/office/officeart/2005/8/layout/vList3"/>
    <dgm:cxn modelId="{ACCD5187-0F9C-48AA-BBDB-AA8B774B3916}" srcId="{CB88DD28-D741-4597-A00A-C5517388D46F}" destId="{7B707568-B22E-472F-ABC4-8BDB2849DA6D}" srcOrd="0" destOrd="0" parTransId="{23A3512D-E0A4-4D8D-B57D-CD9CD1ABFBCC}" sibTransId="{0191126A-01DE-42D3-B1F1-7F6E93505DA6}"/>
    <dgm:cxn modelId="{FB12F859-7926-49FA-8837-B2F0802C63C3}" type="presOf" srcId="{CB88DD28-D741-4597-A00A-C5517388D46F}" destId="{450A45BD-BB18-4ED4-A43F-833738AB7716}" srcOrd="0" destOrd="0" presId="urn:microsoft.com/office/officeart/2005/8/layout/vList3"/>
    <dgm:cxn modelId="{47EE1F3A-A7A9-4E18-BDE9-6930420DFAD9}" type="presOf" srcId="{E2BFDA96-BE4B-4230-9A5D-C3051897693F}" destId="{BB040D58-E427-4F30-871B-E40B70766FAF}" srcOrd="0" destOrd="0" presId="urn:microsoft.com/office/officeart/2005/8/layout/vList3"/>
    <dgm:cxn modelId="{8623F8D9-0306-4203-A9B4-68A27C76A1B9}" type="presOf" srcId="{054310E6-3F3D-4695-9A3D-01FB009DD9D7}" destId="{484A9258-99CA-4E65-BF2B-2CBBC52E2778}" srcOrd="0" destOrd="0" presId="urn:microsoft.com/office/officeart/2005/8/layout/vList3"/>
    <dgm:cxn modelId="{F1AA172E-CE2C-4F80-89CC-751893B055C6}" srcId="{CB88DD28-D741-4597-A00A-C5517388D46F}" destId="{E2BFDA96-BE4B-4230-9A5D-C3051897693F}" srcOrd="1" destOrd="0" parTransId="{E7801C6F-E355-4C96-81CC-FEB13780845D}" sibTransId="{1E5F9BCD-BD1F-49A7-BB94-FCEC75B28B8B}"/>
    <dgm:cxn modelId="{1325B902-FB30-40F5-9368-EB7C3AA0BECC}" type="presParOf" srcId="{450A45BD-BB18-4ED4-A43F-833738AB7716}" destId="{2C46E1FC-006C-43F6-BC62-00AF7195430F}" srcOrd="0" destOrd="0" presId="urn:microsoft.com/office/officeart/2005/8/layout/vList3"/>
    <dgm:cxn modelId="{CEBB607C-150E-4FB4-BE5D-9F5FB7D36F37}" type="presParOf" srcId="{2C46E1FC-006C-43F6-BC62-00AF7195430F}" destId="{63F4A17F-4296-4751-B73B-DC70BFEBC2D2}" srcOrd="0" destOrd="0" presId="urn:microsoft.com/office/officeart/2005/8/layout/vList3"/>
    <dgm:cxn modelId="{B017FA88-9C3B-49F0-9280-9DBA1E1A085F}" type="presParOf" srcId="{2C46E1FC-006C-43F6-BC62-00AF7195430F}" destId="{2258A736-935A-4925-845E-4B844CCA749D}" srcOrd="1" destOrd="0" presId="urn:microsoft.com/office/officeart/2005/8/layout/vList3"/>
    <dgm:cxn modelId="{8FE8C31A-F5A0-4DC5-98AB-D65C4F42F010}" type="presParOf" srcId="{450A45BD-BB18-4ED4-A43F-833738AB7716}" destId="{F4945669-C66D-4374-B8BE-79871B70E044}" srcOrd="1" destOrd="0" presId="urn:microsoft.com/office/officeart/2005/8/layout/vList3"/>
    <dgm:cxn modelId="{77925CD0-72A8-4432-9A38-9E4B42FD3BE9}" type="presParOf" srcId="{450A45BD-BB18-4ED4-A43F-833738AB7716}" destId="{392E2911-6DE9-4F35-BE98-B3861854B557}" srcOrd="2" destOrd="0" presId="urn:microsoft.com/office/officeart/2005/8/layout/vList3"/>
    <dgm:cxn modelId="{13CDBDEA-1789-4315-A475-DF378D17CFD6}" type="presParOf" srcId="{392E2911-6DE9-4F35-BE98-B3861854B557}" destId="{E80C9798-F1F2-441D-9A55-81DE21BC9483}" srcOrd="0" destOrd="0" presId="urn:microsoft.com/office/officeart/2005/8/layout/vList3"/>
    <dgm:cxn modelId="{7F95F77C-A960-4CF9-93D1-B8968E7F94A5}" type="presParOf" srcId="{392E2911-6DE9-4F35-BE98-B3861854B557}" destId="{BB040D58-E427-4F30-871B-E40B70766FAF}" srcOrd="1" destOrd="0" presId="urn:microsoft.com/office/officeart/2005/8/layout/vList3"/>
    <dgm:cxn modelId="{BE5D1C3F-7E5D-4679-B6E8-A2F41604D203}" type="presParOf" srcId="{450A45BD-BB18-4ED4-A43F-833738AB7716}" destId="{995F3AF9-10D1-4F09-B1F6-18790B06E12F}" srcOrd="3" destOrd="0" presId="urn:microsoft.com/office/officeart/2005/8/layout/vList3"/>
    <dgm:cxn modelId="{3721EE4F-83B0-4E35-8441-FF01388A45B7}" type="presParOf" srcId="{450A45BD-BB18-4ED4-A43F-833738AB7716}" destId="{B7E39041-B2D7-4FC3-B0F8-FF7F2B5C3BFC}" srcOrd="4" destOrd="0" presId="urn:microsoft.com/office/officeart/2005/8/layout/vList3"/>
    <dgm:cxn modelId="{65988A7C-036C-45B1-8D4B-775CD96EBFBE}" type="presParOf" srcId="{B7E39041-B2D7-4FC3-B0F8-FF7F2B5C3BFC}" destId="{AF1B2BD9-B7D7-4336-8E3A-3942E4E22964}" srcOrd="0" destOrd="0" presId="urn:microsoft.com/office/officeart/2005/8/layout/vList3"/>
    <dgm:cxn modelId="{FA825995-150A-4B1B-813B-D2F19A81AC63}" type="presParOf" srcId="{B7E39041-B2D7-4FC3-B0F8-FF7F2B5C3BFC}" destId="{484A9258-99CA-4E65-BF2B-2CBBC52E277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0D9AA-FF63-43A7-B0D3-F2D6BDBD3D00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DD77D98-5939-42DA-A253-101CBAE6F2A0}">
      <dgm:prSet phldrT="[Text]"/>
      <dgm:spPr>
        <a:solidFill>
          <a:schemeClr val="tx2"/>
        </a:solidFill>
      </dgm:spPr>
      <dgm:t>
        <a:bodyPr/>
        <a:lstStyle/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彼得</a:t>
          </a:r>
          <a:endParaRPr lang="en-US" altLang="zh-TW" dirty="0" smtClean="0">
            <a:latin typeface="AR Heiti Bold Big5" pitchFamily="49" charset="-120"/>
            <a:ea typeface="AR Heiti Bold Big5" pitchFamily="49" charset="-120"/>
          </a:endParaRPr>
        </a:p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約翰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3D0C7514-405B-457D-9CC2-C1BA6870FE36}" type="parTrans" cxnId="{A3E7524A-7A7E-4BCC-8450-A247F0EE5B7E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33943869-E24D-4636-AB2C-7925CE8CA006}" type="sibTrans" cxnId="{A3E7524A-7A7E-4BCC-8450-A247F0EE5B7E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2F966AD1-394E-4141-A17A-B7B67D4BE169}">
      <dgm:prSet phldrT="[Text]"/>
      <dgm:spPr/>
      <dgm:t>
        <a:bodyPr/>
        <a:lstStyle/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出身於罪惡之城的抹大拉馬利亞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8FABC20C-9528-4F46-A1A0-C9163473F986}" type="parTrans" cxnId="{F8DF1A8A-2C38-4696-95C4-76AB58290530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F411C875-9ED5-4207-A7F0-6D24CB2CE01F}" type="sibTrans" cxnId="{F8DF1A8A-2C38-4696-95C4-76AB58290530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53590819-C03B-42CE-97B6-1BC91BEE5463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十二使徒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9780AF2E-1E4B-47E6-B4D9-B7413858B684}" type="parTrans" cxnId="{FBF7E7B7-8052-4DC4-9789-3C91EE9EBA57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4B034B99-6644-41FF-AF3D-30FEB020FAE0}" type="sibTrans" cxnId="{FBF7E7B7-8052-4DC4-9789-3C91EE9EBA57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7ACA8A32-6716-4465-AE84-01632BE32F2B}">
      <dgm:prSet phldrT="[Text]"/>
      <dgm:spPr/>
      <dgm:t>
        <a:bodyPr/>
        <a:lstStyle/>
        <a:p>
          <a:r>
            <a:rPr lang="zh-TW" altLang="en-US" dirty="0" smtClean="0">
              <a:latin typeface="AR Heiti Bold Big5" pitchFamily="49" charset="-120"/>
              <a:ea typeface="AR Heiti Bold Big5" pitchFamily="49" charset="-120"/>
            </a:rPr>
            <a:t>與眾不同、獨特個性的多馬</a:t>
          </a:r>
          <a:endParaRPr lang="en-US" dirty="0">
            <a:latin typeface="AR Heiti Bold Big5" pitchFamily="49" charset="-120"/>
            <a:ea typeface="AR Heiti Bold Big5" pitchFamily="49" charset="-120"/>
          </a:endParaRPr>
        </a:p>
      </dgm:t>
    </dgm:pt>
    <dgm:pt modelId="{475C28A4-FA28-4853-B104-3C64A737A766}" type="parTrans" cxnId="{F8179912-6003-421C-B1FB-3C34F0B58D00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87CEA2EB-2DA1-4600-A24A-4B491C6E6C26}" type="sibTrans" cxnId="{F8179912-6003-421C-B1FB-3C34F0B58D00}">
      <dgm:prSet/>
      <dgm:spPr/>
      <dgm:t>
        <a:bodyPr/>
        <a:lstStyle/>
        <a:p>
          <a:endParaRPr lang="en-US">
            <a:latin typeface="AR Heiti Bold Big5" pitchFamily="49" charset="-120"/>
            <a:ea typeface="AR Heiti Bold Big5" pitchFamily="49" charset="-120"/>
          </a:endParaRPr>
        </a:p>
      </dgm:t>
    </dgm:pt>
    <dgm:pt modelId="{0010BF43-E542-47D7-BBCF-7460FEE96002}" type="pres">
      <dgm:prSet presAssocID="{6800D9AA-FF63-43A7-B0D3-F2D6BDBD3D00}" presName="Name0" presStyleCnt="0">
        <dgm:presLayoutVars>
          <dgm:dir/>
          <dgm:animLvl val="lvl"/>
          <dgm:resizeHandles/>
        </dgm:presLayoutVars>
      </dgm:prSet>
      <dgm:spPr/>
    </dgm:pt>
    <dgm:pt modelId="{2BFA4F53-7810-44E6-8339-6162E4A89877}" type="pres">
      <dgm:prSet presAssocID="{3DD77D98-5939-42DA-A253-101CBAE6F2A0}" presName="linNode" presStyleCnt="0"/>
      <dgm:spPr/>
    </dgm:pt>
    <dgm:pt modelId="{53AB9E21-E40B-4F31-8192-44CCA70C5172}" type="pres">
      <dgm:prSet presAssocID="{3DD77D98-5939-42DA-A253-101CBAE6F2A0}" presName="parentShp" presStyleLbl="node1" presStyleIdx="0" presStyleCnt="2" custScaleX="88679">
        <dgm:presLayoutVars>
          <dgm:bulletEnabled val="1"/>
        </dgm:presLayoutVars>
      </dgm:prSet>
      <dgm:spPr/>
    </dgm:pt>
    <dgm:pt modelId="{E21D719F-80E3-4A79-A879-57E489585372}" type="pres">
      <dgm:prSet presAssocID="{3DD77D98-5939-42DA-A253-101CBAE6F2A0}" presName="childShp" presStyleLbl="bgAccFollowNode1" presStyleIdx="0" presStyleCnt="2" custScaleX="1012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00F55D-9A13-4823-92BB-3CB8AA2889B1}" type="pres">
      <dgm:prSet presAssocID="{33943869-E24D-4636-AB2C-7925CE8CA006}" presName="spacing" presStyleCnt="0"/>
      <dgm:spPr/>
    </dgm:pt>
    <dgm:pt modelId="{589B147A-61C1-47F9-90D4-FE46F376B53E}" type="pres">
      <dgm:prSet presAssocID="{53590819-C03B-42CE-97B6-1BC91BEE5463}" presName="linNode" presStyleCnt="0"/>
      <dgm:spPr/>
    </dgm:pt>
    <dgm:pt modelId="{B11A3CE1-8599-448D-A338-ED20AD7270DB}" type="pres">
      <dgm:prSet presAssocID="{53590819-C03B-42CE-97B6-1BC91BEE5463}" presName="parentShp" presStyleLbl="node1" presStyleIdx="1" presStyleCnt="2" custScaleX="87258">
        <dgm:presLayoutVars>
          <dgm:bulletEnabled val="1"/>
        </dgm:presLayoutVars>
      </dgm:prSet>
      <dgm:spPr/>
    </dgm:pt>
    <dgm:pt modelId="{86E139DF-3AF1-4578-B3A3-E45A16DE8C42}" type="pres">
      <dgm:prSet presAssocID="{53590819-C03B-42CE-97B6-1BC91BEE546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52A595-293B-4D88-B6A0-F1A3F893E7A5}" type="presOf" srcId="{53590819-C03B-42CE-97B6-1BC91BEE5463}" destId="{B11A3CE1-8599-448D-A338-ED20AD7270DB}" srcOrd="0" destOrd="0" presId="urn:microsoft.com/office/officeart/2005/8/layout/vList6"/>
    <dgm:cxn modelId="{6886889E-C190-49DE-B795-34DE318AC43D}" type="presOf" srcId="{6800D9AA-FF63-43A7-B0D3-F2D6BDBD3D00}" destId="{0010BF43-E542-47D7-BBCF-7460FEE96002}" srcOrd="0" destOrd="0" presId="urn:microsoft.com/office/officeart/2005/8/layout/vList6"/>
    <dgm:cxn modelId="{8F310E67-E179-4023-AEB7-5DBD763E56F3}" type="presOf" srcId="{7ACA8A32-6716-4465-AE84-01632BE32F2B}" destId="{86E139DF-3AF1-4578-B3A3-E45A16DE8C42}" srcOrd="0" destOrd="0" presId="urn:microsoft.com/office/officeart/2005/8/layout/vList6"/>
    <dgm:cxn modelId="{FBF7E7B7-8052-4DC4-9789-3C91EE9EBA57}" srcId="{6800D9AA-FF63-43A7-B0D3-F2D6BDBD3D00}" destId="{53590819-C03B-42CE-97B6-1BC91BEE5463}" srcOrd="1" destOrd="0" parTransId="{9780AF2E-1E4B-47E6-B4D9-B7413858B684}" sibTransId="{4B034B99-6644-41FF-AF3D-30FEB020FAE0}"/>
    <dgm:cxn modelId="{A3E7524A-7A7E-4BCC-8450-A247F0EE5B7E}" srcId="{6800D9AA-FF63-43A7-B0D3-F2D6BDBD3D00}" destId="{3DD77D98-5939-42DA-A253-101CBAE6F2A0}" srcOrd="0" destOrd="0" parTransId="{3D0C7514-405B-457D-9CC2-C1BA6870FE36}" sibTransId="{33943869-E24D-4636-AB2C-7925CE8CA006}"/>
    <dgm:cxn modelId="{2B84D9EB-7D38-40B1-887D-B86B78CC76E9}" type="presOf" srcId="{3DD77D98-5939-42DA-A253-101CBAE6F2A0}" destId="{53AB9E21-E40B-4F31-8192-44CCA70C5172}" srcOrd="0" destOrd="0" presId="urn:microsoft.com/office/officeart/2005/8/layout/vList6"/>
    <dgm:cxn modelId="{F8DF1A8A-2C38-4696-95C4-76AB58290530}" srcId="{3DD77D98-5939-42DA-A253-101CBAE6F2A0}" destId="{2F966AD1-394E-4141-A17A-B7B67D4BE169}" srcOrd="0" destOrd="0" parTransId="{8FABC20C-9528-4F46-A1A0-C9163473F986}" sibTransId="{F411C875-9ED5-4207-A7F0-6D24CB2CE01F}"/>
    <dgm:cxn modelId="{C35A0688-FB52-4204-A827-5615884213BE}" type="presOf" srcId="{2F966AD1-394E-4141-A17A-B7B67D4BE169}" destId="{E21D719F-80E3-4A79-A879-57E489585372}" srcOrd="0" destOrd="0" presId="urn:microsoft.com/office/officeart/2005/8/layout/vList6"/>
    <dgm:cxn modelId="{F8179912-6003-421C-B1FB-3C34F0B58D00}" srcId="{53590819-C03B-42CE-97B6-1BC91BEE5463}" destId="{7ACA8A32-6716-4465-AE84-01632BE32F2B}" srcOrd="0" destOrd="0" parTransId="{475C28A4-FA28-4853-B104-3C64A737A766}" sibTransId="{87CEA2EB-2DA1-4600-A24A-4B491C6E6C26}"/>
    <dgm:cxn modelId="{AEEDC615-4160-42B2-862B-0FED925DDB32}" type="presParOf" srcId="{0010BF43-E542-47D7-BBCF-7460FEE96002}" destId="{2BFA4F53-7810-44E6-8339-6162E4A89877}" srcOrd="0" destOrd="0" presId="urn:microsoft.com/office/officeart/2005/8/layout/vList6"/>
    <dgm:cxn modelId="{B3B23BD2-D23E-467A-9916-2B2AA7ED0C79}" type="presParOf" srcId="{2BFA4F53-7810-44E6-8339-6162E4A89877}" destId="{53AB9E21-E40B-4F31-8192-44CCA70C5172}" srcOrd="0" destOrd="0" presId="urn:microsoft.com/office/officeart/2005/8/layout/vList6"/>
    <dgm:cxn modelId="{EDB68AB1-C247-47E3-9661-033069516B8F}" type="presParOf" srcId="{2BFA4F53-7810-44E6-8339-6162E4A89877}" destId="{E21D719F-80E3-4A79-A879-57E489585372}" srcOrd="1" destOrd="0" presId="urn:microsoft.com/office/officeart/2005/8/layout/vList6"/>
    <dgm:cxn modelId="{0C71B025-DFF0-4347-9CDA-A36621C36089}" type="presParOf" srcId="{0010BF43-E542-47D7-BBCF-7460FEE96002}" destId="{CE00F55D-9A13-4823-92BB-3CB8AA2889B1}" srcOrd="1" destOrd="0" presId="urn:microsoft.com/office/officeart/2005/8/layout/vList6"/>
    <dgm:cxn modelId="{DE435DDF-68B7-473E-95EA-CA1D4B86DAEF}" type="presParOf" srcId="{0010BF43-E542-47D7-BBCF-7460FEE96002}" destId="{589B147A-61C1-47F9-90D4-FE46F376B53E}" srcOrd="2" destOrd="0" presId="urn:microsoft.com/office/officeart/2005/8/layout/vList6"/>
    <dgm:cxn modelId="{3200F7A2-B8E2-4FAD-A703-3F1A179A89E2}" type="presParOf" srcId="{589B147A-61C1-47F9-90D4-FE46F376B53E}" destId="{B11A3CE1-8599-448D-A338-ED20AD7270DB}" srcOrd="0" destOrd="0" presId="urn:microsoft.com/office/officeart/2005/8/layout/vList6"/>
    <dgm:cxn modelId="{3C4D9857-161A-4821-965C-3586281C81F5}" type="presParOf" srcId="{589B147A-61C1-47F9-90D4-FE46F376B53E}" destId="{86E139DF-3AF1-4578-B3A3-E45A16DE8C4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8A736-935A-4925-845E-4B844CCA749D}">
      <dsp:nvSpPr>
        <dsp:cNvPr id="0" name=""/>
        <dsp:cNvSpPr/>
      </dsp:nvSpPr>
      <dsp:spPr>
        <a:xfrm rot="10800000">
          <a:off x="597562" y="101"/>
          <a:ext cx="7186875" cy="1129769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97" tIns="118110" rIns="220472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100" kern="1200" dirty="0" smtClean="0">
              <a:latin typeface="AR Heiti Bold Big5" pitchFamily="49" charset="-120"/>
              <a:ea typeface="AR Heiti Bold Big5" pitchFamily="49" charset="-120"/>
            </a:rPr>
            <a:t>四次個人、七次門徒、一次婦女</a:t>
          </a:r>
          <a:endParaRPr lang="en-US" sz="3100" kern="1200" dirty="0"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880004" y="101"/>
        <a:ext cx="6904433" cy="1129769"/>
      </dsp:txXfrm>
    </dsp:sp>
    <dsp:sp modelId="{63F4A17F-4296-4751-B73B-DC70BFEBC2D2}">
      <dsp:nvSpPr>
        <dsp:cNvPr id="0" name=""/>
        <dsp:cNvSpPr/>
      </dsp:nvSpPr>
      <dsp:spPr>
        <a:xfrm>
          <a:off x="0" y="0"/>
          <a:ext cx="1129769" cy="1129769"/>
        </a:xfrm>
        <a:prstGeom prst="ellipse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40D58-E427-4F30-871B-E40B70766FAF}">
      <dsp:nvSpPr>
        <dsp:cNvPr id="0" name=""/>
        <dsp:cNvSpPr/>
      </dsp:nvSpPr>
      <dsp:spPr>
        <a:xfrm rot="10800000">
          <a:off x="597562" y="1467115"/>
          <a:ext cx="7186875" cy="1129769"/>
        </a:xfrm>
        <a:prstGeom prst="homePlate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9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AR Heiti Bold Big5" pitchFamily="49" charset="-120"/>
              <a:ea typeface="AR Heiti Bold Big5" pitchFamily="49" charset="-120"/>
            </a:rPr>
            <a:t>耶路撒冷城內、加利利海、山上</a:t>
          </a:r>
          <a:endParaRPr lang="en-US" sz="3000" kern="1200" dirty="0"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880004" y="1467115"/>
        <a:ext cx="6904433" cy="1129769"/>
      </dsp:txXfrm>
    </dsp:sp>
    <dsp:sp modelId="{E80C9798-F1F2-441D-9A55-81DE21BC9483}">
      <dsp:nvSpPr>
        <dsp:cNvPr id="0" name=""/>
        <dsp:cNvSpPr/>
      </dsp:nvSpPr>
      <dsp:spPr>
        <a:xfrm>
          <a:off x="0" y="1422399"/>
          <a:ext cx="1129769" cy="1129769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4A9258-99CA-4E65-BF2B-2CBBC52E2778}">
      <dsp:nvSpPr>
        <dsp:cNvPr id="0" name=""/>
        <dsp:cNvSpPr/>
      </dsp:nvSpPr>
      <dsp:spPr>
        <a:xfrm rot="10800000">
          <a:off x="597562" y="2934129"/>
          <a:ext cx="7186875" cy="1129769"/>
        </a:xfrm>
        <a:prstGeom prst="homePlat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8197" tIns="114300" rIns="21336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000" kern="1200" dirty="0" smtClean="0">
              <a:latin typeface="AR Heiti Bold Big5" pitchFamily="49" charset="-120"/>
              <a:ea typeface="AR Heiti Bold Big5" pitchFamily="49" charset="-120"/>
            </a:rPr>
            <a:t>五次在復活當天，七次在其他時間</a:t>
          </a:r>
          <a:endParaRPr lang="en-US" sz="3000" kern="1200" dirty="0"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880004" y="2934129"/>
        <a:ext cx="6904433" cy="1129769"/>
      </dsp:txXfrm>
    </dsp:sp>
    <dsp:sp modelId="{AF1B2BD9-B7D7-4336-8E3A-3942E4E22964}">
      <dsp:nvSpPr>
        <dsp:cNvPr id="0" name=""/>
        <dsp:cNvSpPr/>
      </dsp:nvSpPr>
      <dsp:spPr>
        <a:xfrm>
          <a:off x="0" y="2934230"/>
          <a:ext cx="1129769" cy="1129769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D719F-80E3-4A79-A879-57E489585372}">
      <dsp:nvSpPr>
        <dsp:cNvPr id="0" name=""/>
        <dsp:cNvSpPr/>
      </dsp:nvSpPr>
      <dsp:spPr>
        <a:xfrm>
          <a:off x="3159848" y="496"/>
          <a:ext cx="5138762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200" kern="1200" dirty="0" smtClean="0">
              <a:latin typeface="AR Heiti Bold Big5" pitchFamily="49" charset="-120"/>
              <a:ea typeface="AR Heiti Bold Big5" pitchFamily="49" charset="-120"/>
            </a:rPr>
            <a:t>出身於罪惡之城的抹大拉馬利亞</a:t>
          </a:r>
          <a:endParaRPr lang="en-US" sz="42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3159848" y="242342"/>
        <a:ext cx="4413225" cy="1451073"/>
      </dsp:txXfrm>
    </dsp:sp>
    <dsp:sp modelId="{53AB9E21-E40B-4F31-8192-44CCA70C5172}">
      <dsp:nvSpPr>
        <dsp:cNvPr id="0" name=""/>
        <dsp:cNvSpPr/>
      </dsp:nvSpPr>
      <dsp:spPr>
        <a:xfrm>
          <a:off x="159589" y="496"/>
          <a:ext cx="3000258" cy="1934765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AR Heiti Bold Big5" pitchFamily="49" charset="-120"/>
              <a:ea typeface="AR Heiti Bold Big5" pitchFamily="49" charset="-120"/>
            </a:rPr>
            <a:t>彼得</a:t>
          </a:r>
          <a:endParaRPr lang="en-US" altLang="zh-TW" sz="4400" kern="1200" dirty="0" smtClean="0">
            <a:latin typeface="AR Heiti Bold Big5" pitchFamily="49" charset="-120"/>
            <a:ea typeface="AR Heiti Bold Big5" pitchFamily="49" charset="-120"/>
          </a:endParaRPr>
        </a:p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AR Heiti Bold Big5" pitchFamily="49" charset="-120"/>
              <a:ea typeface="AR Heiti Bold Big5" pitchFamily="49" charset="-120"/>
            </a:rPr>
            <a:t>約翰</a:t>
          </a:r>
          <a:endParaRPr lang="en-US" sz="44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254036" y="94943"/>
        <a:ext cx="2811364" cy="1745871"/>
      </dsp:txXfrm>
    </dsp:sp>
    <dsp:sp modelId="{86E139DF-3AF1-4578-B3A3-E45A16DE8C42}">
      <dsp:nvSpPr>
        <dsp:cNvPr id="0" name=""/>
        <dsp:cNvSpPr/>
      </dsp:nvSpPr>
      <dsp:spPr>
        <a:xfrm>
          <a:off x="3167731" y="2128738"/>
          <a:ext cx="507492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4200" kern="1200" dirty="0" smtClean="0">
              <a:latin typeface="AR Heiti Bold Big5" pitchFamily="49" charset="-120"/>
              <a:ea typeface="AR Heiti Bold Big5" pitchFamily="49" charset="-120"/>
            </a:rPr>
            <a:t>與眾不同、獨特個性的多馬</a:t>
          </a:r>
          <a:endParaRPr lang="en-US" sz="42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3167731" y="2370584"/>
        <a:ext cx="4349383" cy="1451073"/>
      </dsp:txXfrm>
    </dsp:sp>
    <dsp:sp modelId="{B11A3CE1-8599-448D-A338-ED20AD7270DB}">
      <dsp:nvSpPr>
        <dsp:cNvPr id="0" name=""/>
        <dsp:cNvSpPr/>
      </dsp:nvSpPr>
      <dsp:spPr>
        <a:xfrm>
          <a:off x="215548" y="2128738"/>
          <a:ext cx="2952182" cy="1934765"/>
        </a:xfrm>
        <a:prstGeom prst="roundRect">
          <a:avLst/>
        </a:prstGeom>
        <a:solidFill>
          <a:schemeClr val="accent6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>
              <a:latin typeface="AR Heiti Bold Big5" pitchFamily="49" charset="-120"/>
              <a:ea typeface="AR Heiti Bold Big5" pitchFamily="49" charset="-120"/>
            </a:rPr>
            <a:t>十二使徒</a:t>
          </a:r>
          <a:endParaRPr lang="en-US" sz="44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309995" y="2223185"/>
        <a:ext cx="2763288" cy="1745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B1C34-4174-46DB-9A8E-0DECFC79AD41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9933C-6773-47CE-9349-0758DD7A1F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325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006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6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9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01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563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8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25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06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A1EF2-0F6C-4FA6-8157-4872F9B89C05}" type="datetimeFigureOut">
              <a:rPr lang="en-US" smtClean="0"/>
              <a:t>4/27/2019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829FE-ABAC-43DE-BCB4-5B72C5DF88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7020" y="5333999"/>
            <a:ext cx="428995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8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Heiti Bold Big5" pitchFamily="49" charset="-120"/>
                <a:ea typeface="AR Heiti Bold Big5" pitchFamily="49" charset="-120"/>
              </a:rPr>
              <a:t>門</a:t>
            </a:r>
            <a:r>
              <a:rPr lang="zh-TW" altLang="en-US" sz="8000" dirty="0" smtClean="0">
                <a:latin typeface="AR Heiti Bold Big5" pitchFamily="49" charset="-120"/>
                <a:ea typeface="AR Heiti Bold Big5" pitchFamily="49" charset="-120"/>
              </a:rPr>
              <a:t>都</a:t>
            </a:r>
            <a:r>
              <a:rPr lang="zh-TW" altLang="en-US" sz="8000" dirty="0">
                <a:latin typeface="AR Heiti Bold Big5" pitchFamily="49" charset="-120"/>
                <a:ea typeface="AR Heiti Bold Big5" pitchFamily="49" charset="-120"/>
              </a:rPr>
              <a:t>關了</a:t>
            </a:r>
            <a:endParaRPr lang="en-US" sz="8000" dirty="0">
              <a:latin typeface="AR Heiti Bold Big5" pitchFamily="49" charset="-120"/>
              <a:ea typeface="AR Heiti Bold Big5" pitchFamily="49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15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45170778"/>
              </p:ext>
            </p:extLst>
          </p:nvPr>
        </p:nvGraphicFramePr>
        <p:xfrm>
          <a:off x="381000" y="1397000"/>
          <a:ext cx="8382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1828800" y="457200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主耶穌復活之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後，顯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現十二次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2070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16935307"/>
              </p:ext>
            </p:extLst>
          </p:nvPr>
        </p:nvGraphicFramePr>
        <p:xfrm>
          <a:off x="457200" y="1295400"/>
          <a:ext cx="8458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67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04800"/>
            <a:ext cx="84582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拉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撒路死了，我沒有在那裡就歡喜，這是為你們的緣故，好叫你們相信；如今我們可以往他那裡去吧！多馬就對其他門徒說：</a:t>
            </a:r>
            <a:r>
              <a:rPr lang="zh-TW" altLang="en-US" sz="3200" dirty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我們也去和他同死吧</a:t>
            </a:r>
            <a:r>
              <a:rPr lang="zh-TW" altLang="en-US" sz="3200" dirty="0" smtClean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！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（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約</a:t>
            </a:r>
            <a:r>
              <a:rPr lang="en-US" sz="3200" dirty="0">
                <a:latin typeface="AR Heiti Bold Big5" pitchFamily="49" charset="-120"/>
                <a:ea typeface="AR Heiti Bold Big5" pitchFamily="49" charset="-120"/>
              </a:rPr>
              <a:t>11:15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～</a:t>
            </a:r>
            <a:r>
              <a:rPr lang="en-US" sz="3200" dirty="0">
                <a:latin typeface="AR Heiti Bold Big5" pitchFamily="49" charset="-120"/>
                <a:ea typeface="AR Heiti Bold Big5" pitchFamily="49" charset="-120"/>
              </a:rPr>
              <a:t>16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）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819400"/>
            <a:ext cx="8458200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主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說：我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去為你們預備了地方，就必再來接你們到我那裡去。多馬說：</a:t>
            </a:r>
            <a:r>
              <a:rPr lang="zh-TW" altLang="en-US" sz="3200" dirty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主啊！我們不知道你往哪裡去，怎麼知道那條路呢</a:t>
            </a:r>
            <a:r>
              <a:rPr lang="zh-TW" altLang="en-US" sz="3200" dirty="0" smtClean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？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（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約</a:t>
            </a:r>
            <a:r>
              <a:rPr lang="en-US" sz="3200" dirty="0">
                <a:latin typeface="AR Heiti Bold Big5" pitchFamily="49" charset="-120"/>
                <a:ea typeface="AR Heiti Bold Big5" pitchFamily="49" charset="-120"/>
              </a:rPr>
              <a:t>14:5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）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876800"/>
            <a:ext cx="8458200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多馬說：</a:t>
            </a:r>
            <a:r>
              <a:rPr lang="zh-TW" altLang="en-US" sz="3200" dirty="0" smtClean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我</a:t>
            </a:r>
            <a:r>
              <a:rPr lang="zh-TW" altLang="en-US" sz="3200" dirty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非看見他手上的釘痕，用指頭探入那釘痕，又用手探入他的肋旁，我總不信</a:t>
            </a:r>
            <a:r>
              <a:rPr lang="zh-TW" altLang="en-US" sz="3200" dirty="0" smtClean="0">
                <a:solidFill>
                  <a:srgbClr val="FF0000"/>
                </a:solidFill>
                <a:latin typeface="AR Heiti Bold Big5" pitchFamily="49" charset="-120"/>
                <a:ea typeface="AR Heiti Bold Big5" pitchFamily="49" charset="-120"/>
              </a:rPr>
              <a:t>！</a:t>
            </a:r>
            <a:r>
              <a:rPr lang="zh-TW" altLang="en-US" sz="3200" dirty="0" smtClean="0">
                <a:latin typeface="AR Heiti Bold Big5" pitchFamily="49" charset="-120"/>
                <a:ea typeface="AR Heiti Bold Big5" pitchFamily="49" charset="-120"/>
              </a:rPr>
              <a:t>（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約</a:t>
            </a:r>
            <a:r>
              <a:rPr lang="en-US" sz="3200" dirty="0">
                <a:latin typeface="AR Heiti Bold Big5" pitchFamily="49" charset="-120"/>
                <a:ea typeface="AR Heiti Bold Big5" pitchFamily="49" charset="-120"/>
              </a:rPr>
              <a:t>20:25</a:t>
            </a:r>
            <a:r>
              <a:rPr lang="zh-TW" altLang="en-US" sz="3200" dirty="0">
                <a:latin typeface="AR Heiti Bold Big5" pitchFamily="49" charset="-120"/>
                <a:ea typeface="AR Heiti Bold Big5" pitchFamily="49" charset="-120"/>
              </a:rPr>
              <a:t>）</a:t>
            </a:r>
            <a:endParaRPr lang="en-US" sz="3200" dirty="0">
              <a:latin typeface="AR Heiti Bold Big5" pitchFamily="49" charset="-120"/>
              <a:ea typeface="AR Heiti Bold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57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952327"/>
              </p:ext>
            </p:extLst>
          </p:nvPr>
        </p:nvGraphicFramePr>
        <p:xfrm>
          <a:off x="152400" y="171133"/>
          <a:ext cx="8839200" cy="649986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419600"/>
                <a:gridCol w="4419600"/>
              </a:tblGrid>
              <a:tr h="771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v.19a 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門徒聚集在屋內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v.26a 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門徒又在屋內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v.24 </a:t>
                      </a:r>
                      <a:r>
                        <a:rPr lang="zh-TW" sz="2800" b="1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多馬沒有和門徒在一起</a:t>
                      </a:r>
                      <a:endParaRPr lang="en-US" sz="2800" b="1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v.26b </a:t>
                      </a:r>
                      <a:r>
                        <a:rPr lang="zh-TW" sz="2800" b="1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多馬也和門徒在一起</a:t>
                      </a:r>
                      <a:endParaRPr lang="en-US" sz="2800" b="1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v.19b 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所在的地方，門都關了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v.26c 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門都關了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v.19c </a:t>
                      </a:r>
                      <a:r>
                        <a:rPr lang="zh-TW" sz="2800" b="1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耶穌來，站在當中說「願你們平安」</a:t>
                      </a:r>
                      <a:endParaRPr lang="en-US" sz="2800" b="1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v.26d</a:t>
                      </a:r>
                      <a:r>
                        <a:rPr lang="zh-TW" alt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 </a:t>
                      </a:r>
                      <a:r>
                        <a:rPr lang="zh-TW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耶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穌來，站在當中說「願你們平安」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3145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v.20a</a:t>
                      </a:r>
                      <a:r>
                        <a:rPr lang="zh-TW" alt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 </a:t>
                      </a:r>
                      <a:r>
                        <a:rPr lang="zh-TW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說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了這話，耶穌把手和肋旁給他們看！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v.27</a:t>
                      </a:r>
                      <a:r>
                        <a:rPr lang="zh-TW" alt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 </a:t>
                      </a:r>
                      <a:r>
                        <a:rPr lang="zh-TW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然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後，耶穌對多馬說：把你的指頭放在這裡，看看我的手吧！伸出你的手來，探探我的肋旁！不要疑惑，只要信！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v.20b 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門徒看見主，就歡喜了。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v.28</a:t>
                      </a:r>
                      <a:r>
                        <a:rPr lang="zh-TW" altLang="en-US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 </a:t>
                      </a:r>
                      <a:r>
                        <a:rPr lang="zh-TW" sz="2800" b="1" dirty="0" smtClean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多</a:t>
                      </a:r>
                      <a:r>
                        <a:rPr lang="zh-TW" sz="2800" b="1" dirty="0">
                          <a:effectLst/>
                          <a:latin typeface="AR Kaiti Medium Big5" pitchFamily="49" charset="-120"/>
                          <a:ea typeface="AR Kaiti Medium Big5" pitchFamily="49" charset="-120"/>
                        </a:rPr>
                        <a:t>馬對他說：我的主！我的神！</a:t>
                      </a:r>
                      <a:endParaRPr lang="en-US" sz="2800" b="1" dirty="0">
                        <a:effectLst/>
                        <a:latin typeface="AR Kaiti Medium Big5" pitchFamily="49" charset="-120"/>
                        <a:ea typeface="AR Kaiti Medium Big5" pitchFamily="49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03338" y="3192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96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262329" cy="464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34" y="5469147"/>
            <a:ext cx="59374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St. Thomas </a:t>
            </a:r>
            <a:r>
              <a:rPr lang="en-US" sz="3600" b="1" dirty="0" smtClean="0"/>
              <a:t>Christians</a:t>
            </a:r>
            <a:r>
              <a:rPr lang="zh-TW" altLang="en-US" sz="3600" b="1" dirty="0" smtClean="0"/>
              <a:t> </a:t>
            </a:r>
            <a:r>
              <a:rPr lang="en-US" altLang="zh-TW" sz="3600" b="1" dirty="0" smtClean="0"/>
              <a:t>In India</a:t>
            </a:r>
            <a:r>
              <a:rPr lang="en-US" sz="3600" b="1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20186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11" y="304800"/>
            <a:ext cx="8334375" cy="555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581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35" y="152401"/>
            <a:ext cx="6721929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38199" y="54102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你因看見了我才信，那沒有看見就信的有福了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。</a:t>
            </a:r>
            <a:r>
              <a:rPr lang="en-US" altLang="zh-TW" sz="3600" b="1" dirty="0" smtClean="0">
                <a:latin typeface="AR Kaiti Medium Big5" pitchFamily="49" charset="-120"/>
                <a:ea typeface="AR Kaiti Medium Big5" pitchFamily="49" charset="-120"/>
              </a:rPr>
              <a:t>(</a:t>
            </a:r>
            <a:r>
              <a:rPr lang="zh-TW" altLang="en-US" sz="3600" b="1" dirty="0" smtClean="0">
                <a:latin typeface="AR Kaiti Medium Big5" pitchFamily="49" charset="-120"/>
                <a:ea typeface="AR Kaiti Medium Big5" pitchFamily="49" charset="-120"/>
              </a:rPr>
              <a:t>約</a:t>
            </a:r>
            <a:r>
              <a:rPr lang="en-US" altLang="zh-TW" sz="3600" b="1" dirty="0" smtClean="0">
                <a:latin typeface="AR Kaiti Medium Big5" pitchFamily="49" charset="-120"/>
                <a:ea typeface="AR Kaiti Medium Big5" pitchFamily="49" charset="-120"/>
              </a:rPr>
              <a:t>20:29)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01690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476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6</cp:revision>
  <cp:lastPrinted>2019-04-28T06:01:33Z</cp:lastPrinted>
  <dcterms:created xsi:type="dcterms:W3CDTF">2019-04-28T05:07:09Z</dcterms:created>
  <dcterms:modified xsi:type="dcterms:W3CDTF">2019-04-28T06:02:12Z</dcterms:modified>
</cp:coreProperties>
</file>