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5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8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C8EC-BE77-4F9F-874B-FB815CA82BF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CA2-E780-45A4-8124-4676251C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Wz8_x9SN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0028" y="3314700"/>
            <a:ext cx="5715000" cy="2781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3352" y="3810000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相遇之後</a:t>
            </a:r>
            <a:endParaRPr lang="en-US" sz="80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28" y="457200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2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533400"/>
            <a:ext cx="839893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5486400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Arthur Booth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486876"/>
            <a:ext cx="272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Mindy Glazer</a:t>
            </a:r>
          </a:p>
        </p:txBody>
      </p:sp>
      <p:cxnSp>
        <p:nvCxnSpPr>
          <p:cNvPr id="7" name="Straight Connector 6"/>
          <p:cNvCxnSpPr>
            <a:stCxn id="1026" idx="0"/>
            <a:endCxn id="1026" idx="2"/>
          </p:cNvCxnSpPr>
          <p:nvPr/>
        </p:nvCxnSpPr>
        <p:spPr>
          <a:xfrm>
            <a:off x="4580465" y="533400"/>
            <a:ext cx="0" cy="4724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0"/>
          <a:stretch/>
        </p:blipFill>
        <p:spPr bwMode="auto">
          <a:xfrm>
            <a:off x="-19170" y="0"/>
            <a:ext cx="9163170" cy="68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8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84" r="-4056" b="-284"/>
          <a:stretch/>
        </p:blipFill>
        <p:spPr bwMode="auto">
          <a:xfrm>
            <a:off x="-24325" y="0"/>
            <a:ext cx="9540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15" y="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1616015" y="34290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4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39624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1"/>
            <a:ext cx="39624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75" y="5715000"/>
            <a:ext cx="340862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St Mary in </a:t>
            </a:r>
            <a:r>
              <a:rPr lang="en-US" sz="3600" dirty="0" err="1"/>
              <a:t>Palmis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29092" y="5714999"/>
            <a:ext cx="53625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Lord, where are you going</a:t>
            </a:r>
            <a:r>
              <a:rPr lang="zh-TW" altLang="en-US" sz="3600" dirty="0"/>
              <a:t>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7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3625" y="3480759"/>
            <a:ext cx="5346585" cy="33772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25" y="-2875"/>
            <a:ext cx="5346585" cy="348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6260" y="3810000"/>
            <a:ext cx="48013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復活的主與你</a:t>
            </a:r>
            <a:endParaRPr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  <a:p>
            <a:pPr algn="ctr"/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相遇的故事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9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意外的相遇能帶來改變嗎？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5" y="304800"/>
            <a:ext cx="825349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105400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意外的相遇能帶來改變嗎？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98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A26A-A9F8-4F9A-8EEF-9FE9A890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Judge Greets Classmate Lea ... r Recognizing Him in </a:t>
            </a:r>
            <a:r>
              <a:rPr lang="en-US" dirty="0" err="1"/>
              <a:t>Cour</a:t>
            </a:r>
            <a:endParaRPr lang="en-US" dirty="0"/>
          </a:p>
        </p:txBody>
      </p:sp>
      <p:pic>
        <p:nvPicPr>
          <p:cNvPr id="4" name="Online Media 3" title="Judge Greets Classmate Leaving Jail After Recognizing Him in Court">
            <a:hlinkClick r:id="" action="ppaction://media"/>
            <a:extLst>
              <a:ext uri="{FF2B5EF4-FFF2-40B4-BE49-F238E27FC236}">
                <a16:creationId xmlns:a16="http://schemas.microsoft.com/office/drawing/2014/main" id="{8CF7ED0A-1058-4DD9-920F-3DCB86187B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64</Words>
  <Application>Microsoft Office PowerPoint</Application>
  <PresentationFormat>On-screen Show (4:3)</PresentationFormat>
  <Paragraphs>10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 Heiti Bold Big5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Judge Greets Classmate Lea ... r Recognizing Him in Cour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FPCOC</cp:lastModifiedBy>
  <cp:revision>6</cp:revision>
  <dcterms:created xsi:type="dcterms:W3CDTF">2019-05-05T06:07:07Z</dcterms:created>
  <dcterms:modified xsi:type="dcterms:W3CDTF">2019-05-05T14:13:01Z</dcterms:modified>
</cp:coreProperties>
</file>