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3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3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F1ED-0133-49CD-85F2-100211B385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4813-169E-4033-A58F-D85399C8F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685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8845" y="682745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 Heiti Bold Big5" pitchFamily="49" charset="-120"/>
                <a:ea typeface="AR Heiti Bold Big5" pitchFamily="49" charset="-120"/>
              </a:rPr>
              <a:t>完美的結局</a:t>
            </a:r>
            <a:endParaRPr lang="en-US" sz="7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751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81001"/>
            <a:ext cx="5057775" cy="450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10540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4BACC6">
                    <a:lumMod val="50000"/>
                  </a:srgbClr>
                </a:solidFill>
                <a:latin typeface="Calibri"/>
                <a:ea typeface="AR Heiti Bold Big5" pitchFamily="49" charset="-120"/>
              </a:rPr>
              <a:t>The Boy Who Came Back from Heaven</a:t>
            </a:r>
          </a:p>
          <a:p>
            <a:pPr algn="ctr">
              <a:defRPr/>
            </a:pPr>
            <a:r>
              <a:rPr lang="zh-TW" altLang="en-US" sz="3600" dirty="0">
                <a:solidFill>
                  <a:srgbClr val="4BACC6">
                    <a:lumMod val="50000"/>
                  </a:srgbClr>
                </a:solidFill>
                <a:latin typeface="Calibri"/>
                <a:ea typeface="AR Heiti Bold Big5" pitchFamily="49" charset="-120"/>
              </a:rPr>
              <a:t>從天堂回來的男孩</a:t>
            </a:r>
            <a:endParaRPr lang="en-US" sz="3600" dirty="0">
              <a:solidFill>
                <a:srgbClr val="4BACC6">
                  <a:lumMod val="50000"/>
                </a:srgbClr>
              </a:solidFill>
              <a:latin typeface="Calibri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69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85955"/>
            <a:ext cx="843390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23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914400"/>
            <a:ext cx="7620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「所以，你們若真與基督一同復活，就當求在上面的事；那裡有基督坐在神的右邊。你們要思念上面的事，不要思念地上的事。」</a:t>
            </a:r>
            <a:r>
              <a:rPr 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西</a:t>
            </a:r>
            <a:r>
              <a:rPr 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3:1-2)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810000"/>
            <a:ext cx="7620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「原來我們不是顧念所見的，乃是顧念所不見的；因為所見的是暫時的，所不見的是永遠的。」</a:t>
            </a:r>
            <a:r>
              <a:rPr 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林後</a:t>
            </a:r>
            <a:r>
              <a:rPr 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4:18)</a:t>
            </a:r>
          </a:p>
        </p:txBody>
      </p:sp>
    </p:spTree>
    <p:extLst>
      <p:ext uri="{BB962C8B-B14F-4D97-AF65-F5344CB8AC3E}">
        <p14:creationId xmlns:p14="http://schemas.microsoft.com/office/powerpoint/2010/main" val="15677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408332"/>
            <a:ext cx="7620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一個新的聖城 </a:t>
            </a:r>
            <a:endParaRPr lang="en-US" altLang="zh-TW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algn="ctr">
              <a:defRPr/>
            </a:pPr>
            <a:r>
              <a:rPr lang="en-US" altLang="zh-TW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Holy</a:t>
            </a: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en-US" altLang="zh-TW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City</a:t>
            </a:r>
            <a:endParaRPr lang="en-US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733801"/>
            <a:ext cx="7620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一個新天新地 </a:t>
            </a:r>
            <a:endParaRPr lang="en-US" altLang="zh-TW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algn="ctr">
              <a:defRPr/>
            </a:pPr>
            <a:r>
              <a:rPr lang="en-US" altLang="zh-TW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a new heaven</a:t>
            </a: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en-US" altLang="zh-TW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and new earth</a:t>
            </a:r>
            <a:endParaRPr lang="en-US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50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1494" y="609601"/>
            <a:ext cx="7620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不再有海了</a:t>
            </a:r>
            <a:endParaRPr lang="en-US" altLang="zh-TW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N</a:t>
            </a:r>
            <a:r>
              <a:rPr lang="en-US" altLang="zh-TW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o longer</a:t>
            </a: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en-US" altLang="zh-TW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any sea</a:t>
            </a:r>
            <a:endParaRPr lang="en-US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541119"/>
            <a:ext cx="2183561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401769"/>
            <a:ext cx="5855489" cy="327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5879" y="5588644"/>
            <a:ext cx="2806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Greta Thunberg</a:t>
            </a:r>
          </a:p>
        </p:txBody>
      </p:sp>
    </p:spTree>
    <p:extLst>
      <p:ext uri="{BB962C8B-B14F-4D97-AF65-F5344CB8AC3E}">
        <p14:creationId xmlns:p14="http://schemas.microsoft.com/office/powerpoint/2010/main" val="10200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1494" y="609601"/>
            <a:ext cx="7620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不再有死亡</a:t>
            </a:r>
            <a:endParaRPr lang="en-US" altLang="zh-TW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N</a:t>
            </a:r>
            <a:r>
              <a:rPr lang="en-US" altLang="zh-TW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o longer</a:t>
            </a:r>
            <a:r>
              <a:rPr lang="zh-TW" altLang="en-US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en-US" altLang="zh-TW" sz="36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death</a:t>
            </a:r>
            <a:endParaRPr lang="en-US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60" y="2133600"/>
            <a:ext cx="7248868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éå¾å¤©å çå·´å£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10" y="609600"/>
            <a:ext cx="8508781" cy="4471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4931" y="5460521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千萬不要錯過這輛巴士！</a:t>
            </a:r>
            <a:endParaRPr lang="en-US" sz="5400" dirty="0">
              <a:solidFill>
                <a:srgbClr val="FF000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38811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 Heiti Bold Big5</vt:lpstr>
      <vt:lpstr>AR Kaiti Medium Big5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FPCOC</dc:creator>
  <cp:lastModifiedBy>FPCOC</cp:lastModifiedBy>
  <cp:revision>1</cp:revision>
  <dcterms:created xsi:type="dcterms:W3CDTF">2019-05-22T03:46:04Z</dcterms:created>
  <dcterms:modified xsi:type="dcterms:W3CDTF">2019-05-22T03:46:51Z</dcterms:modified>
</cp:coreProperties>
</file>