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4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3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1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8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6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4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8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3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97F88-447C-4F81-BD2C-255A7DB31345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BBB89-39AD-4232-B903-C6B410DB8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20757" b="12593"/>
          <a:stretch/>
        </p:blipFill>
        <p:spPr bwMode="auto">
          <a:xfrm>
            <a:off x="1573402" y="1828800"/>
            <a:ext cx="7401385" cy="488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505361"/>
            <a:ext cx="63401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dirty="0">
                <a:latin typeface="AR Heiti Bold Big5" pitchFamily="49" charset="-120"/>
                <a:ea typeface="AR Heiti Bold Big5" pitchFamily="49" charset="-120"/>
              </a:rPr>
              <a:t>被遺忘的父親</a:t>
            </a:r>
            <a:endParaRPr lang="en-US" sz="8000" dirty="0">
              <a:latin typeface="AR Heiti Bold Big5" pitchFamily="49" charset="-120"/>
              <a:ea typeface="AR Heiti Bold Big5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111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16887"/>
          <a:stretch/>
        </p:blipFill>
        <p:spPr bwMode="auto">
          <a:xfrm>
            <a:off x="381000" y="190501"/>
            <a:ext cx="4465059" cy="581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"/>
            <a:ext cx="3818579" cy="581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14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32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143000"/>
            <a:ext cx="792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baseline="30000" dirty="0">
                <a:latin typeface="AR Kaiti Medium Big5" pitchFamily="49" charset="-120"/>
                <a:ea typeface="AR Kaiti Medium Big5" pitchFamily="49" charset="-120"/>
              </a:rPr>
              <a:t>18</a:t>
            </a:r>
            <a:r>
              <a:rPr lang="zh-TW" altLang="en-US" sz="4000" b="1" dirty="0">
                <a:latin typeface="AR Kaiti Medium Big5" pitchFamily="49" charset="-120"/>
                <a:ea typeface="AR Kaiti Medium Big5" pitchFamily="49" charset="-120"/>
              </a:rPr>
              <a:t>耶穌基督降生的事記在下面：他母親馬利亞已經許配給約瑟，還沒有迎娶，馬利亞就從聖靈懷了孕。</a:t>
            </a:r>
            <a:r>
              <a:rPr lang="en-US" sz="4000" b="1" baseline="30000" dirty="0">
                <a:latin typeface="AR Kaiti Medium Big5" pitchFamily="49" charset="-120"/>
                <a:ea typeface="AR Kaiti Medium Big5" pitchFamily="49" charset="-120"/>
              </a:rPr>
              <a:t>19</a:t>
            </a:r>
            <a:r>
              <a:rPr lang="zh-TW" altLang="en-US" sz="4000" b="1" dirty="0">
                <a:latin typeface="AR Kaiti Medium Big5" pitchFamily="49" charset="-120"/>
                <a:ea typeface="AR Kaiti Medium Big5" pitchFamily="49" charset="-120"/>
              </a:rPr>
              <a:t>她丈夫約瑟是個義人，不願意當眾羞辱她，想要暗地裏把她休了</a:t>
            </a:r>
            <a:r>
              <a:rPr lang="zh-TW" altLang="en-US" sz="4000" b="1" dirty="0" smtClean="0">
                <a:latin typeface="AR Kaiti Medium Big5" pitchFamily="49" charset="-120"/>
                <a:ea typeface="AR Kaiti Medium Big5" pitchFamily="49" charset="-120"/>
              </a:rPr>
              <a:t>。</a:t>
            </a:r>
            <a:endParaRPr lang="en-US" altLang="zh-TW" sz="4000" b="1" dirty="0" smtClean="0">
              <a:latin typeface="AR Kaiti Medium Big5" pitchFamily="49" charset="-120"/>
              <a:ea typeface="AR Kaiti Medium Big5" pitchFamily="49" charset="-120"/>
            </a:endParaRPr>
          </a:p>
          <a:p>
            <a:r>
              <a:rPr lang="zh-TW" altLang="en-US" sz="4000" b="1" dirty="0" smtClean="0">
                <a:latin typeface="AR Kaiti Medium Big5" pitchFamily="49" charset="-120"/>
                <a:ea typeface="AR Kaiti Medium Big5" pitchFamily="49" charset="-120"/>
              </a:rPr>
              <a:t>（馬太福音</a:t>
            </a:r>
            <a:r>
              <a:rPr lang="en-US" altLang="zh-TW" sz="4000" b="1" dirty="0" smtClean="0">
                <a:latin typeface="AR Kaiti Medium Big5" pitchFamily="49" charset="-120"/>
                <a:ea typeface="AR Kaiti Medium Big5" pitchFamily="49" charset="-120"/>
              </a:rPr>
              <a:t>1:18-19</a:t>
            </a:r>
            <a:r>
              <a:rPr lang="zh-TW" altLang="en-US" sz="4000" b="1" dirty="0" smtClean="0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sz="4000" b="1" dirty="0">
              <a:latin typeface="AR Kaiti Medium Big5" pitchFamily="49" charset="-120"/>
              <a:ea typeface="AR Kaiti Medium Big5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432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4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57800" y="609600"/>
            <a:ext cx="35052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AR Kaiti Medium Big5" pitchFamily="49" charset="-120"/>
                <a:ea typeface="AR Kaiti Medium Big5" pitchFamily="49" charset="-120"/>
              </a:rPr>
              <a:t>大衛的子孫約瑟，不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要怕，把你的妻子馬利亞娶過來，因她所懷的孕是從聖靈來的，她將要生一個兒子，你要給他起名叫耶穌，因他要將自己的百姓從罪惡裏救出來</a:t>
            </a:r>
            <a:r>
              <a:rPr lang="zh-TW" altLang="en-US" sz="3200" b="1" dirty="0" smtClean="0">
                <a:latin typeface="AR Kaiti Medium Big5" pitchFamily="49" charset="-120"/>
                <a:ea typeface="AR Kaiti Medium Big5" pitchFamily="49" charset="-120"/>
              </a:rPr>
              <a:t>。</a:t>
            </a:r>
            <a:endParaRPr lang="en-US" altLang="zh-TW" sz="3200" b="1" dirty="0" smtClean="0">
              <a:latin typeface="AR Kaiti Medium Big5" pitchFamily="49" charset="-120"/>
              <a:ea typeface="AR Kaiti Medium Big5" pitchFamily="49" charset="-120"/>
            </a:endParaRPr>
          </a:p>
          <a:p>
            <a:endParaRPr lang="en-US" altLang="zh-TW" sz="3000" b="1" dirty="0" smtClean="0">
              <a:latin typeface="AR Kaiti Medium Big5" pitchFamily="49" charset="-120"/>
              <a:ea typeface="AR Kaiti Medium Big5" pitchFamily="49" charset="-120"/>
            </a:endParaRPr>
          </a:p>
          <a:p>
            <a:r>
              <a:rPr lang="en-US" altLang="zh-TW" sz="3000" b="1" dirty="0" smtClean="0">
                <a:latin typeface="AR Kaiti Medium Big5" pitchFamily="49" charset="-120"/>
                <a:ea typeface="AR Kaiti Medium Big5" pitchFamily="49" charset="-120"/>
              </a:rPr>
              <a:t>--</a:t>
            </a:r>
            <a:r>
              <a:rPr lang="zh-TW" altLang="en-US" sz="3000" b="1" dirty="0" smtClean="0">
                <a:latin typeface="AR Kaiti Medium Big5" pitchFamily="49" charset="-120"/>
                <a:ea typeface="AR Kaiti Medium Big5" pitchFamily="49" charset="-120"/>
              </a:rPr>
              <a:t>馬太福音</a:t>
            </a:r>
            <a:r>
              <a:rPr lang="en-US" altLang="zh-TW" sz="3000" b="1" dirty="0" smtClean="0">
                <a:latin typeface="AR Kaiti Medium Big5" pitchFamily="49" charset="-120"/>
                <a:ea typeface="AR Kaiti Medium Big5" pitchFamily="49" charset="-120"/>
              </a:rPr>
              <a:t>1:20-21</a:t>
            </a:r>
            <a:endParaRPr lang="en-US" sz="3000" dirty="0">
              <a:latin typeface="AR Kaiti Medium Big5" pitchFamily="49" charset="-120"/>
              <a:ea typeface="AR Kaiti Medium Big5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4321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7998" y="179606"/>
            <a:ext cx="336354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/>
              <a:t>pa-</a:t>
            </a:r>
            <a:r>
              <a:rPr lang="en-US" sz="3600" dirty="0" err="1"/>
              <a:t>ra</a:t>
            </a:r>
            <a:r>
              <a:rPr lang="en-US" sz="3600" dirty="0"/>
              <a:t>-lam-`</a:t>
            </a:r>
            <a:r>
              <a:rPr lang="en-US" sz="3600" dirty="0" err="1"/>
              <a:t>ba</a:t>
            </a:r>
            <a:r>
              <a:rPr lang="en-US" sz="3600" dirty="0"/>
              <a:t>-no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74" y="990600"/>
            <a:ext cx="8376626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主的使者在夢中指示約瑟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「娶」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馬利亞為</a:t>
            </a:r>
            <a:r>
              <a:rPr lang="zh-TW" altLang="en-US" sz="3200" dirty="0" smtClean="0">
                <a:latin typeface="AR Kaiti Medium Big5" pitchFamily="49" charset="-120"/>
                <a:ea typeface="AR Kaiti Medium Big5" pitchFamily="49" charset="-120"/>
              </a:rPr>
              <a:t>妻</a:t>
            </a:r>
            <a:r>
              <a:rPr lang="en-US" sz="3200" dirty="0" smtClean="0">
                <a:latin typeface="AR Kaiti Medium Big5" pitchFamily="49" charset="-120"/>
                <a:ea typeface="AR Kaiti Medium Big5" pitchFamily="49" charset="-120"/>
              </a:rPr>
              <a:t>(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太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1:20)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，他醒來後，便迅速地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「娶」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她為妻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(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太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1:24</a:t>
            </a:r>
            <a:r>
              <a:rPr lang="en-US" sz="3200" dirty="0" smtClean="0">
                <a:latin typeface="AR Kaiti Medium Big5" pitchFamily="49" charset="-120"/>
                <a:ea typeface="AR Kaiti Medium Big5" pitchFamily="49" charset="-120"/>
              </a:rPr>
              <a:t>)</a:t>
            </a:r>
            <a:r>
              <a:rPr lang="zh-TW" altLang="en-US" sz="3200" dirty="0" smtClean="0">
                <a:latin typeface="AR Kaiti Medium Big5" pitchFamily="49" charset="-120"/>
                <a:ea typeface="AR Kaiti Medium Big5" pitchFamily="49" charset="-120"/>
              </a:rPr>
              <a:t>。</a:t>
            </a:r>
            <a:endParaRPr lang="en-US" sz="3200" dirty="0" smtClean="0">
              <a:latin typeface="AR Kaiti Medium Big5" pitchFamily="49" charset="-120"/>
              <a:ea typeface="AR Kaiti Medium Big5" pitchFamily="49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099" y="2743200"/>
            <a:ext cx="837662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主的使者指示約瑟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「帶著」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小孩子同他母親逃往埃及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(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太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2:13)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，約瑟就起來，夜間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「帶著」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小孩子和他母親往埃及去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(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太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2:14)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。</a:t>
            </a:r>
            <a:endParaRPr lang="en-US" sz="3200" dirty="0">
              <a:latin typeface="AR Kaiti Medium Big5" pitchFamily="49" charset="-120"/>
              <a:ea typeface="AR Kaiti Medium Big5" pitchFamily="49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099" y="4495800"/>
            <a:ext cx="8376626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當希律死了以後，主的使者指示約瑟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「帶著」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小孩子和他母親回去以色列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 (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太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2:20)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，約瑟就將小孩子和他母親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「帶到」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以色列去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 (</a:t>
            </a:r>
            <a:r>
              <a:rPr lang="zh-TW" altLang="en-US" sz="3200" dirty="0">
                <a:latin typeface="AR Kaiti Medium Big5" pitchFamily="49" charset="-120"/>
                <a:ea typeface="AR Kaiti Medium Big5" pitchFamily="49" charset="-120"/>
              </a:rPr>
              <a:t>太</a:t>
            </a:r>
            <a:r>
              <a:rPr lang="en-US" sz="3200" dirty="0">
                <a:latin typeface="AR Kaiti Medium Big5" pitchFamily="49" charset="-120"/>
                <a:ea typeface="AR Kaiti Medium Big5" pitchFamily="49" charset="-120"/>
              </a:rPr>
              <a:t>2:21)</a:t>
            </a:r>
          </a:p>
        </p:txBody>
      </p:sp>
    </p:spTree>
    <p:extLst>
      <p:ext uri="{BB962C8B-B14F-4D97-AF65-F5344CB8AC3E}">
        <p14:creationId xmlns:p14="http://schemas.microsoft.com/office/powerpoint/2010/main" val="37343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675"/>
            <a:ext cx="86868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1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066800"/>
            <a:ext cx="80010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凡事都有定期，天下萬務都有定時，生有時、死有時，栽種有時、拔出所栽種的也有時。（箴言</a:t>
            </a:r>
            <a:r>
              <a:rPr lang="en-US" altLang="zh-TW" sz="3600" b="1" dirty="0" smtClean="0">
                <a:latin typeface="AR Kaiti Medium Big5" pitchFamily="49" charset="-120"/>
                <a:ea typeface="AR Kaiti Medium Big5" pitchFamily="49" charset="-120"/>
              </a:rPr>
              <a:t>3:1-2</a:t>
            </a:r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sz="3600" b="1" dirty="0">
              <a:latin typeface="AR Kaiti Medium Big5" pitchFamily="49" charset="-120"/>
              <a:ea typeface="AR Kaiti Medium Big5" pitchFamily="49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505200"/>
            <a:ext cx="800100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600" b="1" dirty="0">
                <a:latin typeface="AR Kaiti Medium Big5" pitchFamily="49" charset="-120"/>
                <a:ea typeface="AR Kaiti Medium Big5" pitchFamily="49" charset="-120"/>
              </a:rPr>
              <a:t>主耶和華─以色列的聖者曾如此說：你們得救在乎歸回安息；你們得力在乎平靜安穩；你們竟自不</a:t>
            </a:r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肯</a:t>
            </a:r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。（賽</a:t>
            </a:r>
            <a:r>
              <a:rPr lang="en-US" altLang="zh-TW" sz="3600" b="1" dirty="0" smtClean="0">
                <a:latin typeface="AR Kaiti Medium Big5" pitchFamily="49" charset="-120"/>
                <a:ea typeface="AR Kaiti Medium Big5" pitchFamily="49" charset="-120"/>
              </a:rPr>
              <a:t>30:15</a:t>
            </a:r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sz="3600" b="1" dirty="0" smtClean="0">
              <a:latin typeface="AR Kaiti Medium Big5" pitchFamily="49" charset="-120"/>
              <a:ea typeface="AR Kaiti Medium Big5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067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3900" y="381000"/>
            <a:ext cx="411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約瑟的安靜</a:t>
            </a:r>
            <a:endParaRPr lang="en-US" altLang="zh-TW" sz="3600" b="1" dirty="0" smtClean="0">
              <a:latin typeface="AR Kaiti Medium Big5" pitchFamily="49" charset="-120"/>
              <a:ea typeface="AR Kaiti Medium Big5" pitchFamily="49" charset="-120"/>
            </a:endParaRPr>
          </a:p>
          <a:p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約瑟的愛</a:t>
            </a:r>
            <a:endParaRPr lang="en-US" altLang="zh-TW" sz="3600" b="1" dirty="0" smtClean="0">
              <a:latin typeface="AR Kaiti Medium Big5" pitchFamily="49" charset="-120"/>
              <a:ea typeface="AR Kaiti Medium Big5" pitchFamily="49" charset="-120"/>
            </a:endParaRPr>
          </a:p>
          <a:p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約瑟的順服</a:t>
            </a:r>
            <a:endParaRPr lang="en-US" altLang="zh-TW" sz="3600" b="1" dirty="0" smtClean="0">
              <a:latin typeface="AR Kaiti Medium Big5" pitchFamily="49" charset="-120"/>
              <a:ea typeface="AR Kaiti Medium Big5" pitchFamily="49" charset="-120"/>
            </a:endParaRPr>
          </a:p>
          <a:p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約瑟的安穩</a:t>
            </a:r>
            <a:endParaRPr lang="en-US" altLang="zh-TW" sz="3600" b="1" dirty="0" smtClean="0">
              <a:latin typeface="AR Kaiti Medium Big5" pitchFamily="49" charset="-120"/>
              <a:ea typeface="AR Kaiti Medium Big5" pitchFamily="49" charset="-120"/>
            </a:endParaRPr>
          </a:p>
          <a:p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約瑟的包容</a:t>
            </a:r>
            <a:endParaRPr lang="en-US" altLang="zh-TW" sz="3600" b="1" dirty="0" smtClean="0">
              <a:latin typeface="AR Kaiti Medium Big5" pitchFamily="49" charset="-120"/>
              <a:ea typeface="AR Kaiti Medium Big5" pitchFamily="49" charset="-120"/>
            </a:endParaRPr>
          </a:p>
          <a:p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約瑟的忍耐</a:t>
            </a:r>
            <a:endParaRPr lang="en-US" altLang="zh-TW" sz="3600" b="1" dirty="0" smtClean="0">
              <a:latin typeface="AR Kaiti Medium Big5" pitchFamily="49" charset="-120"/>
              <a:ea typeface="AR Kaiti Medium Big5" pitchFamily="49" charset="-120"/>
            </a:endParaRPr>
          </a:p>
          <a:p>
            <a:r>
              <a:rPr lang="zh-TW" altLang="en-US" sz="3600" b="1" dirty="0" smtClean="0">
                <a:latin typeface="AR Kaiti Medium Big5" pitchFamily="49" charset="-120"/>
                <a:ea typeface="AR Kaiti Medium Big5" pitchFamily="49" charset="-120"/>
              </a:rPr>
              <a:t>約瑟的信心</a:t>
            </a:r>
            <a:endParaRPr lang="en-US" sz="3600" b="1" dirty="0">
              <a:latin typeface="AR Kaiti Medium Big5" pitchFamily="49" charset="-120"/>
              <a:ea typeface="AR Kaiti Medium Big5" pitchFamily="49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4572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8175" y="4800600"/>
            <a:ext cx="81788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600" dirty="0">
                <a:latin typeface="AR Heiti Bold Big5" pitchFamily="49" charset="-120"/>
                <a:ea typeface="AR Heiti Bold Big5" pitchFamily="49" charset="-120"/>
              </a:rPr>
              <a:t>上帝如何說，約瑟跟著行動</a:t>
            </a:r>
            <a:r>
              <a:rPr lang="zh-TW" altLang="en-US" sz="3600" dirty="0" smtClean="0">
                <a:latin typeface="AR Heiti Bold Big5" pitchFamily="49" charset="-120"/>
                <a:ea typeface="AR Heiti Bold Big5" pitchFamily="49" charset="-120"/>
              </a:rPr>
              <a:t>，成就上</a:t>
            </a:r>
            <a:r>
              <a:rPr lang="zh-TW" altLang="en-US" sz="3600" dirty="0">
                <a:latin typeface="AR Heiti Bold Big5" pitchFamily="49" charset="-120"/>
                <a:ea typeface="AR Heiti Bold Big5" pitchFamily="49" charset="-120"/>
              </a:rPr>
              <a:t>帝最偉大的奧</a:t>
            </a:r>
            <a:r>
              <a:rPr lang="zh-TW" altLang="en-US" sz="3600" dirty="0" smtClean="0">
                <a:latin typeface="AR Heiti Bold Big5" pitchFamily="49" charset="-120"/>
                <a:ea typeface="AR Heiti Bold Big5" pitchFamily="49" charset="-120"/>
              </a:rPr>
              <a:t>妙和計畫！</a:t>
            </a:r>
            <a:endParaRPr lang="en-US" sz="3600" dirty="0">
              <a:latin typeface="AR Heiti Bold Big5" pitchFamily="49" charset="-120"/>
              <a:ea typeface="AR Heiti Bold Big5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83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482</Words>
  <Application>Microsoft Office PowerPoint</Application>
  <PresentationFormat>On-screen Show (4:3)</PresentationFormat>
  <Paragraphs>20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2019-06-16T03:40:05Z</dcterms:created>
  <dcterms:modified xsi:type="dcterms:W3CDTF">2019-06-16T05:45:41Z</dcterms:modified>
</cp:coreProperties>
</file>