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C14D-678E-4303-A148-113AE7757D95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B6F2-AF4A-4D9B-B14E-FDBCAC007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29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C14D-678E-4303-A148-113AE7757D95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B6F2-AF4A-4D9B-B14E-FDBCAC007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99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C14D-678E-4303-A148-113AE7757D95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B6F2-AF4A-4D9B-B14E-FDBCAC007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3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C14D-678E-4303-A148-113AE7757D95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B6F2-AF4A-4D9B-B14E-FDBCAC007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28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C14D-678E-4303-A148-113AE7757D95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B6F2-AF4A-4D9B-B14E-FDBCAC007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17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C14D-678E-4303-A148-113AE7757D95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B6F2-AF4A-4D9B-B14E-FDBCAC007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40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C14D-678E-4303-A148-113AE7757D95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B6F2-AF4A-4D9B-B14E-FDBCAC007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3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C14D-678E-4303-A148-113AE7757D95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B6F2-AF4A-4D9B-B14E-FDBCAC007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74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C14D-678E-4303-A148-113AE7757D95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B6F2-AF4A-4D9B-B14E-FDBCAC007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18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C14D-678E-4303-A148-113AE7757D95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B6F2-AF4A-4D9B-B14E-FDBCAC007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91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C14D-678E-4303-A148-113AE7757D95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B6F2-AF4A-4D9B-B14E-FDBCAC007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7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4C14D-678E-4303-A148-113AE7757D95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AB6F2-AF4A-4D9B-B14E-FDBCAC007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4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74" y="0"/>
            <a:ext cx="677732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5105400"/>
            <a:ext cx="780213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dirty="0">
                <a:solidFill>
                  <a:schemeClr val="bg1"/>
                </a:solidFill>
                <a:latin typeface="AR Heiti Bold Big5" pitchFamily="49" charset="-120"/>
                <a:ea typeface="AR Heiti Bold Big5" pitchFamily="49" charset="-120"/>
              </a:rPr>
              <a:t>為了世界，擁抱十架</a:t>
            </a:r>
            <a:endParaRPr lang="en-US" sz="6600" dirty="0">
              <a:solidFill>
                <a:schemeClr val="bg1"/>
              </a:solidFill>
              <a:latin typeface="AR Heiti Bold Big5" pitchFamily="49" charset="-120"/>
              <a:ea typeface="AR Heiti Bold Big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756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1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304800"/>
            <a:ext cx="5715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耶穌被接上升的日子將到，他就定意向耶路撒冷</a:t>
            </a:r>
            <a:r>
              <a:rPr lang="zh-TW" altLang="en-US" sz="4800" b="1" dirty="0" smtClean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去</a:t>
            </a:r>
            <a:r>
              <a:rPr lang="en-US" altLang="zh-TW" sz="4800" b="1" dirty="0" smtClean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!</a:t>
            </a:r>
            <a:endParaRPr lang="en-US" sz="4800" dirty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7068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4" r="12641"/>
          <a:stretch/>
        </p:blipFill>
        <p:spPr bwMode="auto">
          <a:xfrm>
            <a:off x="0" y="0"/>
            <a:ext cx="91555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0651" y="628650"/>
            <a:ext cx="693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Kaiti Medium Big5" pitchFamily="49" charset="-120"/>
                <a:ea typeface="AR Kaiti Medium Big5" pitchFamily="49" charset="-120"/>
              </a:rPr>
              <a:t>你們的心如何，你們並不知道，人子來不是要滅人的性命，是要救人的性命。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Kaiti Medium Big5" pitchFamily="49" charset="-120"/>
              <a:ea typeface="AR Kaiti Medium Big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138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6" y="4133850"/>
            <a:ext cx="4419600" cy="2486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381000"/>
            <a:ext cx="79248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狐狸有洞，飛鳥有窩，可是人子連枕頭的地方都沒有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。</a:t>
            </a:r>
            <a:r>
              <a:rPr lang="en-US" sz="3200" b="1" dirty="0" smtClean="0">
                <a:latin typeface="AR Kaiti Medium Big5" pitchFamily="49" charset="-120"/>
                <a:ea typeface="AR Kaiti Medium Big5" pitchFamily="49" charset="-120"/>
              </a:rPr>
              <a:t>(</a:t>
            </a: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路</a:t>
            </a:r>
            <a:r>
              <a:rPr lang="en-US" sz="3200" b="1" dirty="0">
                <a:latin typeface="AR Kaiti Medium Big5" pitchFamily="49" charset="-120"/>
                <a:ea typeface="AR Kaiti Medium Big5" pitchFamily="49" charset="-120"/>
              </a:rPr>
              <a:t>9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：</a:t>
            </a:r>
            <a:r>
              <a:rPr lang="en-US" sz="3200" b="1" dirty="0" smtClean="0">
                <a:latin typeface="AR Kaiti Medium Big5" pitchFamily="49" charset="-120"/>
                <a:ea typeface="AR Kaiti Medium Big5" pitchFamily="49" charset="-120"/>
              </a:rPr>
              <a:t>58</a:t>
            </a:r>
            <a:r>
              <a:rPr lang="en-US" sz="3200" b="1" dirty="0">
                <a:latin typeface="AR Kaiti Medium Big5" pitchFamily="49" charset="-120"/>
                <a:ea typeface="AR Kaiti Medium Big5" pitchFamily="49" charset="-120"/>
              </a:rPr>
              <a:t>)</a:t>
            </a:r>
            <a:r>
              <a:rPr lang="en-US" sz="3200" dirty="0">
                <a:latin typeface="AR Kaiti Medium Big5" pitchFamily="49" charset="-120"/>
                <a:ea typeface="AR Kaiti Medium Big5" pitchFamily="49" charset="-12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00074" y="1600200"/>
            <a:ext cx="7934325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chemeClr val="dk1"/>
                </a:solidFill>
                <a:latin typeface="AR Kaiti Medium Big5" pitchFamily="49" charset="-120"/>
                <a:ea typeface="AR Kaiti Medium Big5" pitchFamily="49" charset="-120"/>
              </a:rPr>
              <a:t>任憑死人埋葬他們的死人，你只管去傳揚神國的道</a:t>
            </a:r>
            <a:r>
              <a:rPr lang="zh-TW" altLang="en-US" sz="3200" b="1" dirty="0" smtClean="0">
                <a:solidFill>
                  <a:schemeClr val="dk1"/>
                </a:solidFill>
                <a:latin typeface="AR Kaiti Medium Big5" pitchFamily="49" charset="-120"/>
                <a:ea typeface="AR Kaiti Medium Big5" pitchFamily="49" charset="-120"/>
              </a:rPr>
              <a:t>。</a:t>
            </a:r>
            <a:r>
              <a:rPr lang="en-US" sz="3200" b="1" dirty="0" smtClean="0">
                <a:solidFill>
                  <a:schemeClr val="dk1"/>
                </a:solidFill>
                <a:latin typeface="AR Kaiti Medium Big5" pitchFamily="49" charset="-120"/>
                <a:ea typeface="AR Kaiti Medium Big5" pitchFamily="49" charset="-120"/>
              </a:rPr>
              <a:t>(</a:t>
            </a:r>
            <a:r>
              <a:rPr lang="zh-TW" altLang="en-US" sz="3200" b="1" dirty="0">
                <a:solidFill>
                  <a:schemeClr val="dk1"/>
                </a:solidFill>
                <a:latin typeface="AR Kaiti Medium Big5" pitchFamily="49" charset="-120"/>
                <a:ea typeface="AR Kaiti Medium Big5" pitchFamily="49" charset="-120"/>
              </a:rPr>
              <a:t>路</a:t>
            </a:r>
            <a:r>
              <a:rPr lang="en-US" sz="3200" b="1" dirty="0">
                <a:solidFill>
                  <a:schemeClr val="dk1"/>
                </a:solidFill>
                <a:latin typeface="AR Kaiti Medium Big5" pitchFamily="49" charset="-120"/>
                <a:ea typeface="AR Kaiti Medium Big5" pitchFamily="49" charset="-120"/>
              </a:rPr>
              <a:t>9</a:t>
            </a:r>
            <a:r>
              <a:rPr lang="zh-TW" altLang="en-US" sz="3200" b="1" dirty="0" smtClean="0">
                <a:solidFill>
                  <a:schemeClr val="dk1"/>
                </a:solidFill>
                <a:latin typeface="AR Kaiti Medium Big5" pitchFamily="49" charset="-120"/>
                <a:ea typeface="AR Kaiti Medium Big5" pitchFamily="49" charset="-120"/>
              </a:rPr>
              <a:t>：</a:t>
            </a:r>
            <a:r>
              <a:rPr lang="en-US" sz="3200" b="1" dirty="0" smtClean="0">
                <a:solidFill>
                  <a:schemeClr val="dk1"/>
                </a:solidFill>
                <a:latin typeface="AR Kaiti Medium Big5" pitchFamily="49" charset="-120"/>
                <a:ea typeface="AR Kaiti Medium Big5" pitchFamily="49" charset="-120"/>
              </a:rPr>
              <a:t>60</a:t>
            </a:r>
            <a:r>
              <a:rPr lang="en-US" sz="3200" b="1" dirty="0">
                <a:solidFill>
                  <a:schemeClr val="dk1"/>
                </a:solidFill>
                <a:latin typeface="AR Kaiti Medium Big5" pitchFamily="49" charset="-120"/>
                <a:ea typeface="AR Kaiti Medium Big5" pitchFamily="49" charset="-120"/>
              </a:rPr>
              <a:t>)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2895600"/>
            <a:ext cx="7934326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chemeClr val="dk1"/>
                </a:solidFill>
                <a:latin typeface="AR Kaiti Medium Big5" pitchFamily="49" charset="-120"/>
                <a:ea typeface="AR Kaiti Medium Big5" pitchFamily="49" charset="-120"/>
              </a:rPr>
              <a:t>手扶著犁向後看的，不配進神的國</a:t>
            </a:r>
            <a:r>
              <a:rPr lang="zh-TW" altLang="en-US" sz="3200" b="1" dirty="0" smtClean="0">
                <a:solidFill>
                  <a:schemeClr val="dk1"/>
                </a:solidFill>
                <a:latin typeface="AR Kaiti Medium Big5" pitchFamily="49" charset="-120"/>
                <a:ea typeface="AR Kaiti Medium Big5" pitchFamily="49" charset="-120"/>
              </a:rPr>
              <a:t>。</a:t>
            </a:r>
            <a:endParaRPr lang="en-US" altLang="zh-TW" sz="3200" b="1" dirty="0" smtClean="0">
              <a:solidFill>
                <a:schemeClr val="dk1"/>
              </a:solidFill>
              <a:latin typeface="AR Kaiti Medium Big5" pitchFamily="49" charset="-120"/>
              <a:ea typeface="AR Kaiti Medium Big5" pitchFamily="49" charset="-120"/>
            </a:endParaRPr>
          </a:p>
          <a:p>
            <a:r>
              <a:rPr lang="zh-TW" altLang="en-US" sz="3200" b="1" dirty="0" smtClean="0">
                <a:solidFill>
                  <a:schemeClr val="dk1"/>
                </a:solidFill>
                <a:latin typeface="AR Kaiti Medium Big5" pitchFamily="49" charset="-120"/>
                <a:ea typeface="AR Kaiti Medium Big5" pitchFamily="49" charset="-120"/>
              </a:rPr>
              <a:t>（</a:t>
            </a:r>
            <a:r>
              <a:rPr lang="zh-TW" altLang="en-US" sz="3200" b="1" dirty="0">
                <a:solidFill>
                  <a:schemeClr val="dk1"/>
                </a:solidFill>
                <a:latin typeface="AR Kaiti Medium Big5" pitchFamily="49" charset="-120"/>
                <a:ea typeface="AR Kaiti Medium Big5" pitchFamily="49" charset="-120"/>
              </a:rPr>
              <a:t>路</a:t>
            </a:r>
            <a:r>
              <a:rPr lang="en-US" sz="3200" b="1" dirty="0">
                <a:solidFill>
                  <a:schemeClr val="dk1"/>
                </a:solidFill>
                <a:latin typeface="AR Kaiti Medium Big5" pitchFamily="49" charset="-120"/>
                <a:ea typeface="AR Kaiti Medium Big5" pitchFamily="49" charset="-120"/>
              </a:rPr>
              <a:t>9</a:t>
            </a:r>
            <a:r>
              <a:rPr lang="zh-TW" altLang="en-US" sz="3200" b="1" dirty="0" smtClean="0">
                <a:solidFill>
                  <a:schemeClr val="dk1"/>
                </a:solidFill>
                <a:latin typeface="AR Kaiti Medium Big5" pitchFamily="49" charset="-120"/>
                <a:ea typeface="AR Kaiti Medium Big5" pitchFamily="49" charset="-120"/>
              </a:rPr>
              <a:t>：</a:t>
            </a:r>
            <a:r>
              <a:rPr lang="en-US" sz="3200" b="1" dirty="0" smtClean="0">
                <a:solidFill>
                  <a:schemeClr val="dk1"/>
                </a:solidFill>
                <a:latin typeface="AR Kaiti Medium Big5" pitchFamily="49" charset="-120"/>
                <a:ea typeface="AR Kaiti Medium Big5" pitchFamily="49" charset="-120"/>
              </a:rPr>
              <a:t>62</a:t>
            </a:r>
            <a:r>
              <a:rPr lang="zh-TW" altLang="en-US" sz="3200" b="1" dirty="0">
                <a:solidFill>
                  <a:schemeClr val="dk1"/>
                </a:solidFill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200" b="1" dirty="0">
              <a:solidFill>
                <a:schemeClr val="dk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138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7" r="320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2438400"/>
            <a:ext cx="434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Kaiti Medium Big5" pitchFamily="49" charset="-120"/>
                <a:ea typeface="AR Kaiti Medium Big5" pitchFamily="49" charset="-120"/>
              </a:rPr>
              <a:t>父啊，赦免他們，因為他們所做的，他們不曉得！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Kaiti Medium Big5" pitchFamily="49" charset="-120"/>
              <a:ea typeface="AR Kaiti Medium Big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138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307" y="0"/>
            <a:ext cx="5361168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4505235"/>
            <a:ext cx="83819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dirty="0">
                <a:solidFill>
                  <a:schemeClr val="bg1"/>
                </a:solidFill>
                <a:latin typeface="AR Heiti Bold Big5" pitchFamily="49" charset="-120"/>
                <a:ea typeface="AR Heiti Bold Big5" pitchFamily="49" charset="-120"/>
              </a:rPr>
              <a:t>為了世界，擁抱十</a:t>
            </a:r>
            <a:r>
              <a:rPr lang="zh-TW" altLang="en-US" sz="5400" dirty="0" smtClean="0">
                <a:solidFill>
                  <a:schemeClr val="bg1"/>
                </a:solidFill>
                <a:latin typeface="AR Heiti Bold Big5" pitchFamily="49" charset="-120"/>
                <a:ea typeface="AR Heiti Bold Big5" pitchFamily="49" charset="-120"/>
              </a:rPr>
              <a:t>架</a:t>
            </a:r>
            <a:r>
              <a:rPr lang="en-US" altLang="zh-TW" sz="5400" dirty="0">
                <a:solidFill>
                  <a:schemeClr val="bg1"/>
                </a:solidFill>
                <a:latin typeface="AR Heiti Bold Big5" pitchFamily="49" charset="-120"/>
                <a:ea typeface="AR Heiti Bold Big5" pitchFamily="49" charset="-120"/>
              </a:rPr>
              <a:t> </a:t>
            </a:r>
            <a:r>
              <a:rPr lang="en-US" altLang="zh-TW" sz="5400" dirty="0" smtClean="0">
                <a:solidFill>
                  <a:schemeClr val="bg1"/>
                </a:solidFill>
                <a:latin typeface="AR Heiti Bold Big5" pitchFamily="49" charset="-120"/>
                <a:ea typeface="AR Heiti Bold Big5" pitchFamily="49" charset="-120"/>
              </a:rPr>
              <a:t>– </a:t>
            </a:r>
          </a:p>
          <a:p>
            <a:r>
              <a:rPr lang="zh-TW" altLang="en-US" sz="5400" dirty="0">
                <a:solidFill>
                  <a:schemeClr val="bg1"/>
                </a:solidFill>
                <a:latin typeface="AR Heiti Bold Big5" pitchFamily="49" charset="-120"/>
                <a:ea typeface="AR Heiti Bold Big5" pitchFamily="49" charset="-120"/>
              </a:rPr>
              <a:t> </a:t>
            </a:r>
            <a:r>
              <a:rPr lang="zh-TW" altLang="en-US" sz="5400" dirty="0" smtClean="0">
                <a:solidFill>
                  <a:schemeClr val="bg1"/>
                </a:solidFill>
                <a:latin typeface="AR Heiti Bold Big5" pitchFamily="49" charset="-120"/>
                <a:ea typeface="AR Heiti Bold Big5" pitchFamily="49" charset="-120"/>
              </a:rPr>
              <a:t>    </a:t>
            </a:r>
            <a:r>
              <a:rPr lang="zh-TW" altLang="en-US" sz="3600" dirty="0">
                <a:solidFill>
                  <a:schemeClr val="bg1"/>
                </a:solidFill>
                <a:latin typeface="AR Heiti Bold Big5" pitchFamily="49" charset="-120"/>
                <a:ea typeface="AR Heiti Bold Big5" pitchFamily="49" charset="-120"/>
              </a:rPr>
              <a:t> </a:t>
            </a:r>
            <a:r>
              <a:rPr lang="zh-TW" altLang="en-US" sz="3600" dirty="0" smtClean="0">
                <a:solidFill>
                  <a:schemeClr val="bg1"/>
                </a:solidFill>
                <a:latin typeface="AR Heiti Bold Big5" pitchFamily="49" charset="-120"/>
                <a:ea typeface="AR Heiti Bold Big5" pitchFamily="49" charset="-120"/>
              </a:rPr>
              <a:t>  是上帝呼召我們的神聖使命！</a:t>
            </a:r>
            <a:endParaRPr lang="en-US" sz="3600" dirty="0">
              <a:solidFill>
                <a:schemeClr val="bg1"/>
              </a:solidFill>
              <a:latin typeface="AR Heiti Bold Big5" pitchFamily="49" charset="-120"/>
              <a:ea typeface="AR Heiti Bold Big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431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193</Words>
  <Application>Microsoft Office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</cp:revision>
  <dcterms:created xsi:type="dcterms:W3CDTF">2019-06-30T03:36:57Z</dcterms:created>
  <dcterms:modified xsi:type="dcterms:W3CDTF">2019-06-30T04:14:10Z</dcterms:modified>
</cp:coreProperties>
</file>