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9" r:id="rId2"/>
    <p:sldId id="270" r:id="rId3"/>
    <p:sldId id="1942" r:id="rId4"/>
    <p:sldId id="258" r:id="rId5"/>
    <p:sldId id="261" r:id="rId6"/>
    <p:sldId id="2486" r:id="rId7"/>
    <p:sldId id="2487" r:id="rId8"/>
    <p:sldId id="2488" r:id="rId9"/>
    <p:sldId id="2489" r:id="rId10"/>
    <p:sldId id="2490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6" autoAdjust="0"/>
    <p:restoredTop sz="94660"/>
  </p:normalViewPr>
  <p:slideViewPr>
    <p:cSldViewPr snapToGrid="0">
      <p:cViewPr varScale="1">
        <p:scale>
          <a:sx n="42" d="100"/>
          <a:sy n="42" d="100"/>
        </p:scale>
        <p:origin x="512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07BBB3E-9D33-4EDE-B039-B1E05A2A6F0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7/6/2019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E361C8D-CFEB-40AC-BC90-3DB0628008A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19508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07BBB3E-9D33-4EDE-B039-B1E05A2A6F0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7/6/2019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E361C8D-CFEB-40AC-BC90-3DB0628008A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82960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5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8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7BBB3E-9D33-4EDE-B039-B1E05A2A6F0B}" type="datetimeFigureOut">
              <a:rPr lang="en-US" smtClean="0"/>
              <a:t>7/6/2019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361C8D-CFEB-40AC-BC90-3DB0628008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82849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6" name="Picture 2" descr="Related image"/>
          <p:cNvPicPr>
            <a:picLocks noChangeAspect="1" noChangeArrowheads="1"/>
          </p:cNvPicPr>
          <p:nvPr/>
        </p:nvPicPr>
        <p:blipFill>
          <a:blip r:embed="rId2" cstate="print">
            <a:lum bright="-20000"/>
          </a:blip>
          <a:srcRect l="6667" r="4444"/>
          <a:stretch>
            <a:fillRect/>
          </a:stretch>
        </p:blipFill>
        <p:spPr bwMode="auto">
          <a:xfrm>
            <a:off x="1524000" y="0"/>
            <a:ext cx="9144000" cy="6858000"/>
          </a:xfrm>
          <a:prstGeom prst="rect">
            <a:avLst/>
          </a:prstGeom>
          <a:noFill/>
        </p:spPr>
      </p:pic>
      <p:sp>
        <p:nvSpPr>
          <p:cNvPr id="5" name="Rectangle 4"/>
          <p:cNvSpPr/>
          <p:nvPr/>
        </p:nvSpPr>
        <p:spPr>
          <a:xfrm>
            <a:off x="1828800" y="1143001"/>
            <a:ext cx="8534400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zh-TW" altLang="en-US" sz="6600" b="1" dirty="0">
                <a:solidFill>
                  <a:prstClr val="white"/>
                </a:solidFill>
                <a:latin typeface="Calibri"/>
                <a:ea typeface="新細明體" panose="02020500000000000000" pitchFamily="18" charset="-120"/>
              </a:rPr>
              <a:t>題目</a:t>
            </a:r>
            <a:r>
              <a:rPr lang="en-US" sz="6600" b="1" dirty="0">
                <a:solidFill>
                  <a:prstClr val="white"/>
                </a:solidFill>
                <a:latin typeface="Calibri"/>
              </a:rPr>
              <a:t>: </a:t>
            </a:r>
            <a:r>
              <a:rPr lang="zh-TW" altLang="en-US" sz="6600" b="1" dirty="0">
                <a:solidFill>
                  <a:prstClr val="white"/>
                </a:solidFill>
                <a:latin typeface="Calibri"/>
                <a:ea typeface="新細明體" panose="02020500000000000000" pitchFamily="18" charset="-120"/>
              </a:rPr>
              <a:t>勿得過頭掛慮</a:t>
            </a:r>
            <a:endParaRPr lang="en-US" sz="6600" b="1" dirty="0">
              <a:solidFill>
                <a:prstClr val="white"/>
              </a:solidFill>
              <a:latin typeface="Calibri"/>
            </a:endParaRPr>
          </a:p>
          <a:p>
            <a:pPr>
              <a:defRPr/>
            </a:pPr>
            <a:endParaRPr lang="en-US" altLang="zh-TW" sz="5400" b="1" dirty="0">
              <a:solidFill>
                <a:prstClr val="white"/>
              </a:solidFill>
              <a:latin typeface="Calibri"/>
              <a:ea typeface="新細明體" panose="02020500000000000000" pitchFamily="18" charset="-120"/>
            </a:endParaRPr>
          </a:p>
          <a:p>
            <a:pPr>
              <a:defRPr/>
            </a:pPr>
            <a:r>
              <a:rPr lang="zh-TW" altLang="en-US" sz="6000" b="1" dirty="0">
                <a:solidFill>
                  <a:prstClr val="white"/>
                </a:solidFill>
                <a:latin typeface="Calibri"/>
                <a:ea typeface="新細明體" panose="02020500000000000000" pitchFamily="18" charset="-120"/>
              </a:rPr>
              <a:t>聖經</a:t>
            </a:r>
            <a:r>
              <a:rPr lang="en-US" sz="6000" b="1" dirty="0">
                <a:solidFill>
                  <a:prstClr val="white"/>
                </a:solidFill>
                <a:latin typeface="Calibri"/>
              </a:rPr>
              <a:t>: </a:t>
            </a:r>
            <a:r>
              <a:rPr lang="zh-TW" altLang="en-US" sz="6000" b="1" dirty="0">
                <a:solidFill>
                  <a:prstClr val="white"/>
                </a:solidFill>
                <a:latin typeface="Calibri"/>
                <a:ea typeface="新細明體" panose="02020500000000000000" pitchFamily="18" charset="-120"/>
              </a:rPr>
              <a:t>馬太福音</a:t>
            </a:r>
            <a:r>
              <a:rPr lang="en-US" altLang="zh-TW" sz="6000" b="1" dirty="0">
                <a:solidFill>
                  <a:prstClr val="white"/>
                </a:solidFill>
                <a:latin typeface="Calibri"/>
                <a:ea typeface="新細明體" panose="02020500000000000000" pitchFamily="18" charset="-120"/>
              </a:rPr>
              <a:t>6</a:t>
            </a:r>
            <a:r>
              <a:rPr lang="zh-TW" altLang="en-US" sz="6000" b="1" dirty="0">
                <a:solidFill>
                  <a:prstClr val="white"/>
                </a:solidFill>
                <a:latin typeface="Calibri"/>
                <a:ea typeface="新細明體" panose="02020500000000000000" pitchFamily="18" charset="-120"/>
              </a:rPr>
              <a:t>章</a:t>
            </a:r>
            <a:r>
              <a:rPr lang="en-US" altLang="zh-TW" sz="6000" b="1" dirty="0">
                <a:solidFill>
                  <a:prstClr val="white"/>
                </a:solidFill>
                <a:latin typeface="Calibri"/>
                <a:ea typeface="新細明體" panose="02020500000000000000" pitchFamily="18" charset="-120"/>
              </a:rPr>
              <a:t>25-34</a:t>
            </a:r>
            <a:r>
              <a:rPr lang="zh-TW" altLang="en-US" sz="6000" b="1" dirty="0">
                <a:solidFill>
                  <a:prstClr val="black"/>
                </a:solidFill>
                <a:latin typeface="Calibri"/>
                <a:ea typeface="新細明體" panose="02020500000000000000" pitchFamily="18" charset="-120"/>
              </a:rPr>
              <a:t>節</a:t>
            </a:r>
            <a:r>
              <a:rPr lang="en-US" sz="6000" b="1" dirty="0">
                <a:solidFill>
                  <a:prstClr val="black"/>
                </a:solidFill>
                <a:latin typeface="Calibri"/>
              </a:rPr>
              <a:t> </a:t>
            </a:r>
          </a:p>
          <a:p>
            <a:pPr>
              <a:defRPr/>
            </a:pPr>
            <a:endParaRPr lang="en-US" sz="60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Noto Sans CJK TC Medium" pitchFamily="34" charset="-128"/>
              <a:ea typeface="Noto Sans CJK TC Medium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57812376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93DAE406-56E7-4990-9F50-B9C8E6B9F322}"/>
              </a:ext>
            </a:extLst>
          </p:cNvPr>
          <p:cNvSpPr txBox="1">
            <a:spLocks/>
          </p:cNvSpPr>
          <p:nvPr/>
        </p:nvSpPr>
        <p:spPr bwMode="auto">
          <a:xfrm>
            <a:off x="1828800" y="304800"/>
            <a:ext cx="8077200" cy="7147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新細明體" pitchFamily="18" charset="-12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新細明體" pitchFamily="18" charset="-12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新細明體" pitchFamily="18" charset="-12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新細明體" pitchFamily="18" charset="-12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新細明體" pitchFamily="18" charset="-12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新細明體" pitchFamily="18" charset="-12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新細明體" pitchFamily="18" charset="-12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新細明體" pitchFamily="18" charset="-120"/>
              </a:defRPr>
            </a:lvl9pPr>
          </a:lstStyle>
          <a:p>
            <a:r>
              <a:rPr lang="zh-TW" altLang="en-US" sz="6000" b="1" dirty="0">
                <a:solidFill>
                  <a:prstClr val="black"/>
                </a:solidFill>
                <a:latin typeface="Calibri"/>
                <a:ea typeface="新細明體" panose="02020500000000000000" pitchFamily="18" charset="-120"/>
              </a:rPr>
              <a:t>結語</a:t>
            </a:r>
            <a:endParaRPr lang="en-US" altLang="en-US" sz="6000" b="1" kern="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D0FDDD3E-DEEC-4C87-AFA6-9059355606E2}"/>
              </a:ext>
            </a:extLst>
          </p:cNvPr>
          <p:cNvSpPr txBox="1">
            <a:spLocks/>
          </p:cNvSpPr>
          <p:nvPr/>
        </p:nvSpPr>
        <p:spPr bwMode="auto">
          <a:xfrm>
            <a:off x="1676400" y="2438400"/>
            <a:ext cx="8763000" cy="396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>
              <a:defRPr/>
            </a:pPr>
            <a:r>
              <a:rPr lang="zh-TW" altLang="en-US" sz="4800" b="1" kern="0" dirty="0">
                <a:solidFill>
                  <a:srgbClr val="000000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在個人</a:t>
            </a:r>
            <a:r>
              <a:rPr lang="en-US" altLang="zh-TW" sz="4800" b="1" kern="0" dirty="0">
                <a:solidFill>
                  <a:srgbClr val="000000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, </a:t>
            </a:r>
            <a:r>
              <a:rPr lang="zh-TW" altLang="en-US" sz="4800" b="1" kern="0" dirty="0">
                <a:solidFill>
                  <a:srgbClr val="000000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子女</a:t>
            </a:r>
            <a:r>
              <a:rPr lang="en-US" altLang="zh-TW" sz="4800" b="1" kern="0" dirty="0">
                <a:solidFill>
                  <a:srgbClr val="000000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, </a:t>
            </a:r>
            <a:r>
              <a:rPr lang="zh-TW" altLang="en-US" sz="4800" b="1" kern="0" dirty="0">
                <a:solidFill>
                  <a:srgbClr val="000000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家庭及教會生活中</a:t>
            </a:r>
            <a:r>
              <a:rPr lang="en-US" altLang="zh-TW" sz="4800" b="1" kern="0" dirty="0">
                <a:solidFill>
                  <a:srgbClr val="000000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, </a:t>
            </a:r>
            <a:r>
              <a:rPr lang="zh-TW" altLang="en-US" sz="4800" b="1" kern="0" dirty="0">
                <a:solidFill>
                  <a:srgbClr val="000000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咱主要的工作是什麼 </a:t>
            </a:r>
            <a:endParaRPr lang="en-US" altLang="zh-TW" sz="4800" b="1" kern="0" dirty="0">
              <a:solidFill>
                <a:srgbClr val="000000"/>
              </a:solidFill>
              <a:latin typeface="新細明體" panose="02020500000000000000" pitchFamily="18" charset="-120"/>
              <a:ea typeface="新細明體" panose="02020500000000000000" pitchFamily="18" charset="-120"/>
            </a:endParaRPr>
          </a:p>
          <a:p>
            <a:pPr>
              <a:defRPr/>
            </a:pPr>
            <a:r>
              <a:rPr lang="zh-TW" altLang="en-US" sz="4800" b="1" kern="0" dirty="0">
                <a:solidFill>
                  <a:srgbClr val="000000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勿得過頭掛慮</a:t>
            </a:r>
            <a:r>
              <a:rPr lang="en-US" altLang="zh-TW" sz="4800" b="1" kern="0" dirty="0">
                <a:solidFill>
                  <a:srgbClr val="000000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, </a:t>
            </a:r>
            <a:r>
              <a:rPr lang="zh-TW" altLang="en-US" sz="4800" b="1" kern="0" dirty="0">
                <a:solidFill>
                  <a:srgbClr val="000000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一天的難處一天擔當</a:t>
            </a:r>
            <a:endParaRPr lang="en-US" altLang="en-US" sz="4800" b="1" kern="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605067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50" name="Picture 2" descr="Related imag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0" y="1"/>
            <a:ext cx="9144000" cy="6858001"/>
          </a:xfrm>
          <a:prstGeom prst="rect">
            <a:avLst/>
          </a:prstGeom>
          <a:noFill/>
        </p:spPr>
      </p:pic>
      <p:sp>
        <p:nvSpPr>
          <p:cNvPr id="5" name="Rectangle 4"/>
          <p:cNvSpPr/>
          <p:nvPr/>
        </p:nvSpPr>
        <p:spPr>
          <a:xfrm>
            <a:off x="1524001" y="0"/>
            <a:ext cx="8622421" cy="75897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80000"/>
              </a:lnSpc>
            </a:pPr>
            <a:r>
              <a:rPr lang="en-US" altLang="en-US" sz="6000" b="1" dirty="0">
                <a:solidFill>
                  <a:prstClr val="white"/>
                </a:solidFill>
                <a:latin typeface="Calibri"/>
              </a:rPr>
              <a:t>Dr. William Osler ( 1849-1919)</a:t>
            </a:r>
          </a:p>
          <a:p>
            <a:pPr algn="ctr">
              <a:lnSpc>
                <a:spcPct val="80000"/>
              </a:lnSpc>
            </a:pPr>
            <a:r>
              <a:rPr lang="zh-TW" altLang="en-US" sz="6000" b="1" dirty="0">
                <a:solidFill>
                  <a:prstClr val="white"/>
                </a:solidFill>
                <a:latin typeface="Calibri"/>
                <a:ea typeface="新細明體" panose="02020500000000000000" pitchFamily="18" charset="-120"/>
              </a:rPr>
              <a:t>醫師的故事</a:t>
            </a:r>
            <a:r>
              <a:rPr lang="en-US" altLang="en-US" sz="5400" b="1" dirty="0">
                <a:solidFill>
                  <a:prstClr val="white"/>
                </a:solidFill>
                <a:latin typeface="Calibri"/>
              </a:rPr>
              <a:t> </a:t>
            </a:r>
          </a:p>
          <a:p>
            <a:pPr algn="ctr">
              <a:lnSpc>
                <a:spcPct val="80000"/>
              </a:lnSpc>
            </a:pPr>
            <a:endParaRPr lang="en-US" altLang="en-US" sz="5400" b="1" dirty="0">
              <a:solidFill>
                <a:prstClr val="white"/>
              </a:solidFill>
              <a:latin typeface="Calibri"/>
            </a:endParaRPr>
          </a:p>
          <a:p>
            <a:pPr>
              <a:lnSpc>
                <a:spcPct val="80000"/>
              </a:lnSpc>
            </a:pPr>
            <a:r>
              <a:rPr lang="en-US" altLang="en-US" sz="6000" b="1" dirty="0">
                <a:solidFill>
                  <a:prstClr val="white"/>
                </a:solidFill>
                <a:latin typeface="Calibri"/>
              </a:rPr>
              <a:t>1871 </a:t>
            </a:r>
            <a:r>
              <a:rPr lang="zh-TW" altLang="en-US" sz="6000" b="1" dirty="0">
                <a:solidFill>
                  <a:prstClr val="white"/>
                </a:solidFill>
                <a:latin typeface="Calibri"/>
                <a:ea typeface="新細明體" panose="02020500000000000000" pitchFamily="18" charset="-120"/>
              </a:rPr>
              <a:t>年在 </a:t>
            </a:r>
            <a:r>
              <a:rPr lang="en-US" altLang="zh-TW" sz="6000" b="1" dirty="0">
                <a:solidFill>
                  <a:prstClr val="white"/>
                </a:solidFill>
                <a:latin typeface="Calibri"/>
                <a:ea typeface="新細明體" panose="02020500000000000000" pitchFamily="18" charset="-120"/>
              </a:rPr>
              <a:t>Montreal General Hospital </a:t>
            </a:r>
            <a:r>
              <a:rPr lang="zh-TW" altLang="en-US" sz="6000" b="1" dirty="0">
                <a:solidFill>
                  <a:prstClr val="white"/>
                </a:solidFill>
                <a:latin typeface="Calibri"/>
                <a:ea typeface="新細明體" panose="02020500000000000000" pitchFamily="18" charset="-120"/>
              </a:rPr>
              <a:t>當實習醫生的親身經歷</a:t>
            </a:r>
            <a:r>
              <a:rPr lang="en-US" altLang="zh-TW" sz="6000" b="1" dirty="0">
                <a:solidFill>
                  <a:prstClr val="white"/>
                </a:solidFill>
                <a:latin typeface="Calibri"/>
                <a:ea typeface="新細明體" panose="02020500000000000000" pitchFamily="18" charset="-120"/>
              </a:rPr>
              <a:t>,</a:t>
            </a:r>
          </a:p>
          <a:p>
            <a:pPr>
              <a:lnSpc>
                <a:spcPct val="80000"/>
              </a:lnSpc>
            </a:pPr>
            <a:r>
              <a:rPr lang="zh-TW" altLang="en-US" sz="6000" b="1" dirty="0">
                <a:solidFill>
                  <a:prstClr val="white"/>
                </a:solidFill>
                <a:latin typeface="Calibri"/>
                <a:ea typeface="新細明體" panose="02020500000000000000" pitchFamily="18" charset="-120"/>
              </a:rPr>
              <a:t>後來成为</a:t>
            </a:r>
            <a:r>
              <a:rPr lang="en-US" altLang="en-US" sz="6000" b="1" dirty="0">
                <a:solidFill>
                  <a:prstClr val="white"/>
                </a:solidFill>
                <a:latin typeface="Calibri"/>
              </a:rPr>
              <a:t>John Hopkins </a:t>
            </a:r>
            <a:r>
              <a:rPr lang="zh-TW" altLang="en-US" sz="6000" b="1" dirty="0">
                <a:solidFill>
                  <a:prstClr val="white"/>
                </a:solidFill>
                <a:latin typeface="Calibri"/>
                <a:ea typeface="新細明體" panose="02020500000000000000" pitchFamily="18" charset="-120"/>
              </a:rPr>
              <a:t>教學醫院創始人之一</a:t>
            </a:r>
            <a:endParaRPr lang="en-US" altLang="en-US" sz="6000" b="1" dirty="0">
              <a:solidFill>
                <a:prstClr val="white"/>
              </a:solidFill>
              <a:latin typeface="Calibri"/>
            </a:endParaRPr>
          </a:p>
          <a:p>
            <a:pPr>
              <a:defRPr/>
            </a:pPr>
            <a:endParaRPr lang="en-US" sz="60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2881188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B47480E3-08F0-4072-8B95-FDDD9217E1AD}"/>
              </a:ext>
            </a:extLst>
          </p:cNvPr>
          <p:cNvSpPr/>
          <p:nvPr/>
        </p:nvSpPr>
        <p:spPr>
          <a:xfrm>
            <a:off x="1676401" y="228600"/>
            <a:ext cx="8789677" cy="66479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endParaRPr lang="en-US" altLang="zh-TW" sz="2400" dirty="0">
              <a:solidFill>
                <a:prstClr val="black"/>
              </a:solidFill>
              <a:latin typeface="Calibri"/>
              <a:ea typeface="新細明體" panose="02020500000000000000" pitchFamily="18" charset="-120"/>
            </a:endParaRPr>
          </a:p>
          <a:p>
            <a:pPr algn="ctr">
              <a:defRPr/>
            </a:pPr>
            <a:r>
              <a:rPr lang="zh-TW" altLang="en-US" sz="5400" b="1" dirty="0">
                <a:solidFill>
                  <a:prstClr val="black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影響 </a:t>
            </a:r>
            <a:r>
              <a:rPr lang="en-US" altLang="zh-TW" sz="5400" b="1" dirty="0">
                <a:solidFill>
                  <a:prstClr val="black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Dr. William Osler </a:t>
            </a:r>
            <a:r>
              <a:rPr lang="zh-TW" altLang="en-US" sz="5400" b="1" dirty="0">
                <a:solidFill>
                  <a:prstClr val="black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很大的 </a:t>
            </a:r>
            <a:r>
              <a:rPr lang="en-US" altLang="zh-TW" sz="5400" b="1" dirty="0">
                <a:solidFill>
                  <a:prstClr val="black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21 </a:t>
            </a:r>
            <a:r>
              <a:rPr lang="zh-TW" altLang="en-US" sz="5400" b="1" dirty="0">
                <a:solidFill>
                  <a:prstClr val="black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個字</a:t>
            </a:r>
            <a:r>
              <a:rPr lang="en-US" altLang="zh-TW" sz="5400" b="1" dirty="0">
                <a:solidFill>
                  <a:prstClr val="black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 </a:t>
            </a:r>
          </a:p>
          <a:p>
            <a:pPr algn="ctr">
              <a:defRPr/>
            </a:pPr>
            <a:br>
              <a:rPr lang="en-US" altLang="zh-TW" sz="5400" b="1" dirty="0">
                <a:solidFill>
                  <a:prstClr val="black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</a:br>
            <a:r>
              <a:rPr lang="en-US" sz="5400" b="1" dirty="0">
                <a:solidFill>
                  <a:prstClr val="black"/>
                </a:solidFill>
              </a:rPr>
              <a:t>Our </a:t>
            </a:r>
            <a:r>
              <a:rPr lang="en-US" sz="5400" b="1" u="sng" dirty="0">
                <a:solidFill>
                  <a:prstClr val="black"/>
                </a:solidFill>
              </a:rPr>
              <a:t>main business</a:t>
            </a:r>
            <a:r>
              <a:rPr lang="en-US" sz="5400" b="1" dirty="0">
                <a:solidFill>
                  <a:prstClr val="black"/>
                </a:solidFill>
              </a:rPr>
              <a:t> is </a:t>
            </a:r>
            <a:r>
              <a:rPr lang="en-US" sz="5400" b="1" u="sng" dirty="0">
                <a:solidFill>
                  <a:prstClr val="black"/>
                </a:solidFill>
              </a:rPr>
              <a:t>not to see</a:t>
            </a:r>
            <a:r>
              <a:rPr lang="en-US" sz="5400" b="1" dirty="0">
                <a:solidFill>
                  <a:prstClr val="black"/>
                </a:solidFill>
              </a:rPr>
              <a:t> what lies clearly at a distance, </a:t>
            </a:r>
            <a:r>
              <a:rPr lang="en-US" sz="5400" b="1" u="sng" dirty="0">
                <a:solidFill>
                  <a:prstClr val="black"/>
                </a:solidFill>
              </a:rPr>
              <a:t>but to do </a:t>
            </a:r>
            <a:r>
              <a:rPr lang="en-US" sz="5400" b="1" dirty="0">
                <a:solidFill>
                  <a:prstClr val="black"/>
                </a:solidFill>
              </a:rPr>
              <a:t>what lies clearly at hand.</a:t>
            </a:r>
          </a:p>
          <a:p>
            <a:pPr algn="ctr">
              <a:defRPr/>
            </a:pPr>
            <a:endParaRPr lang="en-US" sz="2400" b="1" dirty="0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8222228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037D4FF3-3BCA-4398-A3CB-76ADF73C6F0F}"/>
              </a:ext>
            </a:extLst>
          </p:cNvPr>
          <p:cNvSpPr/>
          <p:nvPr/>
        </p:nvSpPr>
        <p:spPr>
          <a:xfrm>
            <a:off x="1608832" y="152401"/>
            <a:ext cx="8754368" cy="16619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altLang="zh-TW" sz="4800" dirty="0">
              <a:solidFill>
                <a:prstClr val="black"/>
              </a:solidFill>
              <a:latin typeface="新細明體" panose="02020500000000000000" pitchFamily="18" charset="-120"/>
              <a:ea typeface="新細明體" panose="02020500000000000000" pitchFamily="18" charset="-120"/>
            </a:endParaRPr>
          </a:p>
          <a:p>
            <a:r>
              <a:rPr lang="zh-TW" altLang="en-US" sz="5400" b="1" dirty="0">
                <a:solidFill>
                  <a:prstClr val="black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人生路途中</a:t>
            </a:r>
            <a:r>
              <a:rPr lang="en-US" altLang="zh-TW" sz="5400" b="1" dirty="0">
                <a:solidFill>
                  <a:prstClr val="black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,</a:t>
            </a:r>
            <a:r>
              <a:rPr lang="zh-TW" altLang="en-US" sz="5400" b="1" dirty="0">
                <a:solidFill>
                  <a:prstClr val="black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 掛慮是在所難免</a:t>
            </a:r>
            <a:endParaRPr lang="en-US" sz="5400" b="1" dirty="0">
              <a:solidFill>
                <a:prstClr val="black"/>
              </a:solidFill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8875914-DE21-44F5-B06D-4B320C406AF5}"/>
              </a:ext>
            </a:extLst>
          </p:cNvPr>
          <p:cNvSpPr/>
          <p:nvPr/>
        </p:nvSpPr>
        <p:spPr>
          <a:xfrm>
            <a:off x="1905000" y="3200401"/>
            <a:ext cx="8601968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85800" indent="-685800">
              <a:buFont typeface="Arial" panose="020B0604020202020204" pitchFamily="34" charset="0"/>
              <a:buChar char="•"/>
            </a:pPr>
            <a:r>
              <a:rPr lang="zh-TW" altLang="en-US" sz="5400" b="1" dirty="0">
                <a:solidFill>
                  <a:prstClr val="black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個人</a:t>
            </a:r>
            <a:r>
              <a:rPr lang="en-US" altLang="zh-TW" sz="5400" b="1" dirty="0">
                <a:solidFill>
                  <a:prstClr val="black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, </a:t>
            </a:r>
            <a:r>
              <a:rPr lang="zh-TW" altLang="en-US" sz="5400" b="1" dirty="0">
                <a:solidFill>
                  <a:prstClr val="black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子女或是家庭</a:t>
            </a:r>
            <a:endParaRPr lang="en-US" altLang="zh-TW" sz="5400" b="1" dirty="0">
              <a:solidFill>
                <a:prstClr val="black"/>
              </a:solidFill>
              <a:latin typeface="新細明體" panose="02020500000000000000" pitchFamily="18" charset="-120"/>
              <a:ea typeface="新細明體" panose="02020500000000000000" pitchFamily="18" charset="-120"/>
            </a:endParaRPr>
          </a:p>
          <a:p>
            <a:endParaRPr lang="en-US" altLang="en-US" sz="5400" b="1" dirty="0">
              <a:solidFill>
                <a:prstClr val="black"/>
              </a:solidFill>
            </a:endParaRPr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zh-TW" altLang="en-US" sz="5400" b="1" dirty="0">
                <a:solidFill>
                  <a:prstClr val="black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教會</a:t>
            </a:r>
            <a:r>
              <a:rPr lang="en-US" altLang="zh-TW" sz="5400" b="1" dirty="0">
                <a:solidFill>
                  <a:prstClr val="black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, </a:t>
            </a:r>
            <a:r>
              <a:rPr lang="zh-TW" altLang="en-US" sz="5400" b="1" dirty="0">
                <a:solidFill>
                  <a:prstClr val="black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公司或是團體</a:t>
            </a:r>
            <a:endParaRPr lang="en-US" altLang="en-US" sz="5400" b="1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693185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EFD1"/>
            </a:gs>
            <a:gs pos="64999">
              <a:srgbClr val="F0EBD5"/>
            </a:gs>
            <a:gs pos="100000">
              <a:srgbClr val="D1C39F"/>
            </a:gs>
          </a:gsLst>
          <a:lin ang="8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057400" y="762001"/>
            <a:ext cx="822960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zh-TW" altLang="en-US" sz="6000" b="1" dirty="0">
                <a:solidFill>
                  <a:prstClr val="black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主耶穌的教導</a:t>
            </a:r>
            <a:endParaRPr lang="en-US" sz="6000" b="1" dirty="0">
              <a:solidFill>
                <a:prstClr val="black"/>
              </a:solidFill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14ED11DE-9E78-47FB-B1DA-68AD5D7A6EC9}"/>
              </a:ext>
            </a:extLst>
          </p:cNvPr>
          <p:cNvSpPr/>
          <p:nvPr/>
        </p:nvSpPr>
        <p:spPr>
          <a:xfrm>
            <a:off x="1524000" y="3200401"/>
            <a:ext cx="8991600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85800" indent="-685800">
              <a:buFont typeface="Arial" panose="020B0604020202020204" pitchFamily="34" charset="0"/>
              <a:buChar char="•"/>
            </a:pPr>
            <a:r>
              <a:rPr lang="zh-TW" altLang="en-US" sz="5400" b="1" dirty="0">
                <a:solidFill>
                  <a:prstClr val="black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你當看 </a:t>
            </a:r>
            <a:r>
              <a:rPr lang="en-US" altLang="zh-TW" sz="5400" b="1" dirty="0">
                <a:solidFill>
                  <a:prstClr val="black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(</a:t>
            </a:r>
            <a:r>
              <a:rPr lang="zh-TW" altLang="en-US" sz="5400" b="1" dirty="0">
                <a:solidFill>
                  <a:prstClr val="black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馬太 </a:t>
            </a:r>
            <a:r>
              <a:rPr lang="en-US" altLang="zh-TW" sz="5400" b="1" dirty="0">
                <a:solidFill>
                  <a:prstClr val="black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6:26-27)</a:t>
            </a:r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zh-TW" altLang="en-US" sz="5400" b="1" dirty="0">
                <a:solidFill>
                  <a:prstClr val="black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用外在的眼睛</a:t>
            </a:r>
            <a:r>
              <a:rPr lang="en-US" altLang="zh-TW" sz="5400" b="1" dirty="0">
                <a:solidFill>
                  <a:prstClr val="black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, </a:t>
            </a:r>
            <a:r>
              <a:rPr lang="zh-TW" altLang="en-US" sz="5400" b="1" dirty="0">
                <a:solidFill>
                  <a:prstClr val="black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內在的心眼</a:t>
            </a:r>
            <a:endParaRPr lang="en-US" altLang="zh-TW" sz="5400" b="1" dirty="0">
              <a:solidFill>
                <a:prstClr val="black"/>
              </a:solidFill>
              <a:latin typeface="新細明體" panose="02020500000000000000" pitchFamily="18" charset="-120"/>
              <a:ea typeface="新細明體" panose="02020500000000000000" pitchFamily="18" charset="-120"/>
            </a:endParaRPr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zh-TW" altLang="en-US" sz="5400" b="1" dirty="0">
                <a:solidFill>
                  <a:prstClr val="black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親身的經歷</a:t>
            </a:r>
            <a:endParaRPr lang="en-US" altLang="en-US" sz="5400" b="1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328279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>
            <a:extLst>
              <a:ext uri="{FF2B5EF4-FFF2-40B4-BE49-F238E27FC236}">
                <a16:creationId xmlns:a16="http://schemas.microsoft.com/office/drawing/2014/main" id="{9B976B61-3E55-4D33-862C-F5E919C71CA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5520" y="609600"/>
            <a:ext cx="9080960" cy="563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252142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EFD1"/>
            </a:gs>
            <a:gs pos="64999">
              <a:srgbClr val="F0EBD5"/>
            </a:gs>
            <a:gs pos="100000">
              <a:srgbClr val="D1C39F"/>
            </a:gs>
          </a:gsLst>
          <a:lin ang="8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057400" y="762001"/>
            <a:ext cx="822960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zh-TW" altLang="en-US" sz="6000" b="1" dirty="0">
                <a:solidFill>
                  <a:prstClr val="black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主耶穌的教導</a:t>
            </a:r>
            <a:endParaRPr lang="en-US" sz="6000" b="1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14ED11DE-9E78-47FB-B1DA-68AD5D7A6EC9}"/>
              </a:ext>
            </a:extLst>
          </p:cNvPr>
          <p:cNvSpPr/>
          <p:nvPr/>
        </p:nvSpPr>
        <p:spPr>
          <a:xfrm>
            <a:off x="1524000" y="3200401"/>
            <a:ext cx="8991600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85800" indent="-685800">
              <a:buFont typeface="Arial" panose="020B0604020202020204" pitchFamily="34" charset="0"/>
              <a:buChar char="•"/>
            </a:pPr>
            <a:r>
              <a:rPr lang="zh-TW" altLang="en-US" sz="5400" b="1" dirty="0">
                <a:solidFill>
                  <a:prstClr val="black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你當看 </a:t>
            </a:r>
            <a:r>
              <a:rPr lang="en-US" altLang="zh-TW" sz="5400" b="1" dirty="0">
                <a:solidFill>
                  <a:prstClr val="black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(</a:t>
            </a:r>
            <a:r>
              <a:rPr lang="zh-TW" altLang="en-US" sz="5400" b="1" dirty="0">
                <a:solidFill>
                  <a:prstClr val="black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馬太 </a:t>
            </a:r>
            <a:r>
              <a:rPr lang="en-US" altLang="zh-TW" sz="5400" b="1" dirty="0">
                <a:solidFill>
                  <a:prstClr val="black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6:26-27)</a:t>
            </a:r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zh-TW" altLang="en-US" sz="5400" b="1" dirty="0">
                <a:solidFill>
                  <a:prstClr val="black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用外在的眼睛</a:t>
            </a:r>
            <a:r>
              <a:rPr lang="en-US" altLang="zh-TW" sz="5400" b="1" dirty="0">
                <a:solidFill>
                  <a:prstClr val="black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, </a:t>
            </a:r>
            <a:r>
              <a:rPr lang="zh-TW" altLang="en-US" sz="5400" b="1" dirty="0">
                <a:solidFill>
                  <a:prstClr val="black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內在的心眼</a:t>
            </a:r>
            <a:endParaRPr lang="en-US" altLang="zh-TW" sz="5400" b="1" dirty="0">
              <a:solidFill>
                <a:prstClr val="black"/>
              </a:solidFill>
              <a:latin typeface="新細明體" panose="02020500000000000000" pitchFamily="18" charset="-120"/>
              <a:ea typeface="新細明體" panose="02020500000000000000" pitchFamily="18" charset="-120"/>
            </a:endParaRPr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zh-TW" altLang="en-US" sz="5400" b="1" dirty="0">
                <a:solidFill>
                  <a:prstClr val="black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親身的經歷</a:t>
            </a:r>
            <a:endParaRPr lang="en-US" altLang="en-US" sz="5400" b="1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511585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7B0BA54E-06CD-4F46-8D72-748021445C1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38300" y="909778"/>
            <a:ext cx="8915400" cy="5948222"/>
          </a:xfrm>
          <a:prstGeom prst="rect">
            <a:avLst/>
          </a:prstGeom>
        </p:spPr>
      </p:pic>
      <p:sp>
        <p:nvSpPr>
          <p:cNvPr id="5" name="Title 1">
            <a:extLst>
              <a:ext uri="{FF2B5EF4-FFF2-40B4-BE49-F238E27FC236}">
                <a16:creationId xmlns:a16="http://schemas.microsoft.com/office/drawing/2014/main" id="{93DAE406-56E7-4990-9F50-B9C8E6B9F322}"/>
              </a:ext>
            </a:extLst>
          </p:cNvPr>
          <p:cNvSpPr txBox="1">
            <a:spLocks/>
          </p:cNvSpPr>
          <p:nvPr/>
        </p:nvSpPr>
        <p:spPr bwMode="auto">
          <a:xfrm>
            <a:off x="1981200" y="123479"/>
            <a:ext cx="8077200" cy="7147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新細明體" pitchFamily="18" charset="-12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新細明體" pitchFamily="18" charset="-12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新細明體" pitchFamily="18" charset="-12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新細明體" pitchFamily="18" charset="-12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新細明體" pitchFamily="18" charset="-12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新細明體" pitchFamily="18" charset="-12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新細明體" pitchFamily="18" charset="-12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新細明體" pitchFamily="18" charset="-120"/>
              </a:defRPr>
            </a:lvl9pPr>
          </a:lstStyle>
          <a:p>
            <a:pPr>
              <a:defRPr/>
            </a:pPr>
            <a:r>
              <a:rPr lang="zh-TW" altLang="en-US" b="1" kern="0" dirty="0">
                <a:solidFill>
                  <a:srgbClr val="000000"/>
                </a:solidFill>
                <a:latin typeface="Arial"/>
                <a:ea typeface="新細明體"/>
              </a:rPr>
              <a:t>野地裡的百合花</a:t>
            </a:r>
            <a:endParaRPr lang="en-US" altLang="en-US" b="1" kern="0" dirty="0">
              <a:solidFill>
                <a:srgbClr val="000000"/>
              </a:solidFill>
              <a:latin typeface="Arial"/>
              <a:ea typeface="新細明體"/>
            </a:endParaRPr>
          </a:p>
        </p:txBody>
      </p:sp>
    </p:spTree>
    <p:extLst>
      <p:ext uri="{BB962C8B-B14F-4D97-AF65-F5344CB8AC3E}">
        <p14:creationId xmlns:p14="http://schemas.microsoft.com/office/powerpoint/2010/main" val="255652061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93DAE406-56E7-4990-9F50-B9C8E6B9F322}"/>
              </a:ext>
            </a:extLst>
          </p:cNvPr>
          <p:cNvSpPr txBox="1">
            <a:spLocks/>
          </p:cNvSpPr>
          <p:nvPr/>
        </p:nvSpPr>
        <p:spPr bwMode="auto">
          <a:xfrm>
            <a:off x="1981200" y="123479"/>
            <a:ext cx="8077200" cy="7147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新細明體" pitchFamily="18" charset="-12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新細明體" pitchFamily="18" charset="-12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新細明體" pitchFamily="18" charset="-12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新細明體" pitchFamily="18" charset="-12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新細明體" pitchFamily="18" charset="-12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新細明體" pitchFamily="18" charset="-12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新細明體" pitchFamily="18" charset="-12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新細明體" pitchFamily="18" charset="-120"/>
              </a:defRPr>
            </a:lvl9pPr>
          </a:lstStyle>
          <a:p>
            <a:r>
              <a:rPr lang="zh-TW" altLang="en-US" sz="6000" b="1" dirty="0">
                <a:solidFill>
                  <a:prstClr val="black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主耶穌的教導</a:t>
            </a:r>
            <a:endParaRPr lang="en-US" altLang="en-US" sz="6000" b="1" kern="0" dirty="0">
              <a:solidFill>
                <a:prstClr val="black"/>
              </a:solidFill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7090BFED-A5D5-49D5-B6EB-B9A830EF89C3}"/>
              </a:ext>
            </a:extLst>
          </p:cNvPr>
          <p:cNvSpPr/>
          <p:nvPr/>
        </p:nvSpPr>
        <p:spPr>
          <a:xfrm>
            <a:off x="1828800" y="1828801"/>
            <a:ext cx="8458200" cy="24560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eaLnBrk="0" fontAlgn="base" hangingPunct="0">
              <a:spcBef>
                <a:spcPct val="20000"/>
              </a:spcBef>
              <a:spcAft>
                <a:spcPct val="0"/>
              </a:spcAft>
              <a:buFontTx/>
              <a:buChar char="•"/>
              <a:defRPr/>
            </a:pPr>
            <a:r>
              <a:rPr kumimoji="1" lang="zh-TW" altLang="en-US" sz="4800" b="1" kern="0" dirty="0">
                <a:solidFill>
                  <a:srgbClr val="000000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你當代先求祂的國和祂的義 </a:t>
            </a:r>
            <a:r>
              <a:rPr kumimoji="1" lang="en-US" altLang="zh-TW" sz="4800" b="1" kern="0" dirty="0">
                <a:solidFill>
                  <a:srgbClr val="000000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(</a:t>
            </a:r>
            <a:r>
              <a:rPr kumimoji="1" lang="zh-TW" altLang="en-US" sz="4800" b="1" kern="0" dirty="0">
                <a:solidFill>
                  <a:srgbClr val="000000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馬太 </a:t>
            </a:r>
            <a:r>
              <a:rPr kumimoji="1" lang="en-US" altLang="zh-TW" sz="4800" b="1" kern="0" dirty="0">
                <a:solidFill>
                  <a:srgbClr val="000000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6:33)</a:t>
            </a:r>
          </a:p>
          <a:p>
            <a:pPr marL="342900" indent="-342900" eaLnBrk="0" fontAlgn="base" hangingPunct="0">
              <a:spcBef>
                <a:spcPct val="20000"/>
              </a:spcBef>
              <a:spcAft>
                <a:spcPct val="0"/>
              </a:spcAft>
              <a:buFontTx/>
              <a:buChar char="•"/>
              <a:defRPr/>
            </a:pPr>
            <a:r>
              <a:rPr kumimoji="1" lang="zh-TW" altLang="en-US" sz="4800" b="1" kern="0" dirty="0">
                <a:solidFill>
                  <a:srgbClr val="000000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當每日靈修祈祷</a:t>
            </a:r>
            <a:endParaRPr lang="en-US" sz="4800" b="1" kern="0" dirty="0">
              <a:solidFill>
                <a:sysClr val="windowText" lastClr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40162903"/>
      </p:ext>
    </p:extLst>
  </p:cSld>
  <p:clrMapOvr>
    <a:masterClrMapping/>
  </p:clrMapOvr>
</p:sld>
</file>

<file path=ppt/theme/theme1.xml><?xml version="1.0" encoding="utf-8"?>
<a:theme xmlns:a="http://schemas.openxmlformats.org/drawingml/2006/main" name="7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249</Words>
  <Application>Microsoft Office PowerPoint</Application>
  <PresentationFormat>Widescreen</PresentationFormat>
  <Paragraphs>31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Noto Sans CJK TC Medium</vt:lpstr>
      <vt:lpstr>新細明體</vt:lpstr>
      <vt:lpstr>Arial</vt:lpstr>
      <vt:lpstr>Calibri</vt:lpstr>
      <vt:lpstr>7_Office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FPCOC</dc:creator>
  <cp:lastModifiedBy>FPCOC</cp:lastModifiedBy>
  <cp:revision>2</cp:revision>
  <dcterms:created xsi:type="dcterms:W3CDTF">2019-07-07T00:38:00Z</dcterms:created>
  <dcterms:modified xsi:type="dcterms:W3CDTF">2019-07-07T00:39:00Z</dcterms:modified>
</cp:coreProperties>
</file>