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1942" r:id="rId4"/>
    <p:sldId id="258" r:id="rId5"/>
    <p:sldId id="261" r:id="rId6"/>
    <p:sldId id="2486" r:id="rId7"/>
    <p:sldId id="2487" r:id="rId8"/>
    <p:sldId id="2488" r:id="rId9"/>
    <p:sldId id="2489" r:id="rId10"/>
    <p:sldId id="249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42" d="100"/>
          <a:sy n="42" d="100"/>
        </p:scale>
        <p:origin x="5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BBB3E-9D33-4EDE-B039-B1E05A2A6F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61C8D-CFEB-40AC-BC90-3DB0628008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95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BBB3E-9D33-4EDE-B039-B1E05A2A6F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61C8D-CFEB-40AC-BC90-3DB0628008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9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BB3E-9D33-4EDE-B039-B1E05A2A6F0B}" type="datetimeFigureOut">
              <a:rPr lang="en-US" smtClean="0"/>
              <a:t>7/6/2019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1C8D-CFEB-40AC-BC90-3DB062800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8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lum bright="-20000"/>
          </a:blip>
          <a:srcRect l="6667" r="4444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28800" y="1143001"/>
            <a:ext cx="8534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66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題目</a:t>
            </a:r>
            <a:r>
              <a:rPr lang="en-US" sz="6600" b="1" dirty="0">
                <a:solidFill>
                  <a:prstClr val="white"/>
                </a:solidFill>
                <a:latin typeface="Calibri"/>
              </a:rPr>
              <a:t>: </a:t>
            </a:r>
            <a:r>
              <a:rPr lang="zh-TW" altLang="en-US" sz="66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勿得過頭掛慮</a:t>
            </a:r>
            <a:endParaRPr lang="en-US" sz="6600" b="1" dirty="0">
              <a:solidFill>
                <a:prstClr val="white"/>
              </a:solidFill>
              <a:latin typeface="Calibri"/>
            </a:endParaRPr>
          </a:p>
          <a:p>
            <a:pPr>
              <a:defRPr/>
            </a:pPr>
            <a:endParaRPr lang="en-US" altLang="zh-TW" sz="5400" b="1" dirty="0">
              <a:solidFill>
                <a:prstClr val="white"/>
              </a:solidFill>
              <a:latin typeface="Calibri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zh-TW" altLang="en-US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聖經</a:t>
            </a:r>
            <a:r>
              <a:rPr lang="en-US" sz="6000" b="1" dirty="0">
                <a:solidFill>
                  <a:prstClr val="white"/>
                </a:solidFill>
                <a:latin typeface="Calibri"/>
              </a:rPr>
              <a:t>: </a:t>
            </a:r>
            <a:r>
              <a:rPr lang="zh-TW" altLang="en-US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馬太福音</a:t>
            </a:r>
            <a:r>
              <a:rPr lang="en-US" altLang="zh-TW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6</a:t>
            </a:r>
            <a:r>
              <a:rPr lang="zh-TW" altLang="en-US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章</a:t>
            </a:r>
            <a:r>
              <a:rPr lang="en-US" altLang="zh-TW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25-34</a:t>
            </a:r>
            <a:r>
              <a:rPr lang="zh-TW" altLang="en-US" sz="6000" b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節</a:t>
            </a:r>
            <a:r>
              <a:rPr lang="en-US" sz="6000" b="1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>
              <a:defRPr/>
            </a:pP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8123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3DAE406-56E7-4990-9F50-B9C8E6B9F322}"/>
              </a:ext>
            </a:extLst>
          </p:cNvPr>
          <p:cNvSpPr txBox="1">
            <a:spLocks/>
          </p:cNvSpPr>
          <p:nvPr/>
        </p:nvSpPr>
        <p:spPr bwMode="auto">
          <a:xfrm>
            <a:off x="1828800" y="304800"/>
            <a:ext cx="8077200" cy="71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zh-TW" altLang="en-US" sz="6000" b="1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結語</a:t>
            </a:r>
            <a:endParaRPr lang="en-US" altLang="en-US" sz="6000" b="1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FDDD3E-DEEC-4C87-AFA6-9059355606E2}"/>
              </a:ext>
            </a:extLst>
          </p:cNvPr>
          <p:cNvSpPr txBox="1">
            <a:spLocks/>
          </p:cNvSpPr>
          <p:nvPr/>
        </p:nvSpPr>
        <p:spPr bwMode="auto">
          <a:xfrm>
            <a:off x="1676400" y="2438400"/>
            <a:ext cx="8763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zh-TW" altLang="en-US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在個人</a:t>
            </a:r>
            <a:r>
              <a:rPr lang="en-US" altLang="zh-TW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</a:t>
            </a:r>
            <a:r>
              <a:rPr lang="zh-TW" altLang="en-US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子女</a:t>
            </a:r>
            <a:r>
              <a:rPr lang="en-US" altLang="zh-TW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</a:t>
            </a:r>
            <a:r>
              <a:rPr lang="zh-TW" altLang="en-US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家庭及教會生活中</a:t>
            </a:r>
            <a:r>
              <a:rPr lang="en-US" altLang="zh-TW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</a:t>
            </a:r>
            <a:r>
              <a:rPr lang="zh-TW" altLang="en-US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咱主要的工作是什麼 </a:t>
            </a:r>
            <a:endParaRPr lang="en-US" altLang="zh-TW" sz="4800" b="1" kern="0" dirty="0">
              <a:solidFill>
                <a:srgbClr val="00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>
              <a:defRPr/>
            </a:pPr>
            <a:r>
              <a:rPr lang="zh-TW" altLang="en-US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勿得過頭掛慮</a:t>
            </a:r>
            <a:r>
              <a:rPr lang="en-US" altLang="zh-TW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</a:t>
            </a:r>
            <a:r>
              <a:rPr lang="zh-TW" altLang="en-US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一天的難處一天擔當</a:t>
            </a:r>
            <a:endParaRPr lang="en-US" altLang="en-US" sz="4800" b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50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24001" y="0"/>
            <a:ext cx="8622421" cy="758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6000" b="1" dirty="0">
                <a:solidFill>
                  <a:prstClr val="white"/>
                </a:solidFill>
                <a:latin typeface="Calibri"/>
              </a:rPr>
              <a:t>Dr. William Osler ( 1849-1919)</a:t>
            </a:r>
          </a:p>
          <a:p>
            <a:pPr algn="ctr">
              <a:lnSpc>
                <a:spcPct val="80000"/>
              </a:lnSpc>
            </a:pPr>
            <a:r>
              <a:rPr lang="zh-TW" altLang="en-US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醫師的故事</a:t>
            </a:r>
            <a:r>
              <a:rPr lang="en-US" altLang="en-US" sz="5400" b="1" dirty="0">
                <a:solidFill>
                  <a:prstClr val="white"/>
                </a:solidFill>
                <a:latin typeface="Calibri"/>
              </a:rPr>
              <a:t> </a:t>
            </a:r>
          </a:p>
          <a:p>
            <a:pPr algn="ctr">
              <a:lnSpc>
                <a:spcPct val="80000"/>
              </a:lnSpc>
            </a:pPr>
            <a:endParaRPr lang="en-US" altLang="en-US" sz="5400" b="1" dirty="0">
              <a:solidFill>
                <a:prstClr val="white"/>
              </a:solidFill>
              <a:latin typeface="Calibri"/>
            </a:endParaRPr>
          </a:p>
          <a:p>
            <a:pPr>
              <a:lnSpc>
                <a:spcPct val="80000"/>
              </a:lnSpc>
            </a:pPr>
            <a:r>
              <a:rPr lang="en-US" altLang="en-US" sz="6000" b="1" dirty="0">
                <a:solidFill>
                  <a:prstClr val="white"/>
                </a:solidFill>
                <a:latin typeface="Calibri"/>
              </a:rPr>
              <a:t>1871 </a:t>
            </a:r>
            <a:r>
              <a:rPr lang="zh-TW" altLang="en-US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年在 </a:t>
            </a:r>
            <a:r>
              <a:rPr lang="en-US" altLang="zh-TW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Montreal General Hospital </a:t>
            </a:r>
            <a:r>
              <a:rPr lang="zh-TW" altLang="en-US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當實習醫生的親身經歷</a:t>
            </a:r>
            <a:r>
              <a:rPr lang="en-US" altLang="zh-TW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,</a:t>
            </a:r>
          </a:p>
          <a:p>
            <a:pPr>
              <a:lnSpc>
                <a:spcPct val="80000"/>
              </a:lnSpc>
            </a:pPr>
            <a:r>
              <a:rPr lang="zh-TW" altLang="en-US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後來成为</a:t>
            </a:r>
            <a:r>
              <a:rPr lang="en-US" altLang="en-US" sz="6000" b="1" dirty="0">
                <a:solidFill>
                  <a:prstClr val="white"/>
                </a:solidFill>
                <a:latin typeface="Calibri"/>
              </a:rPr>
              <a:t>John Hopkins </a:t>
            </a:r>
            <a:r>
              <a:rPr lang="zh-TW" altLang="en-US" sz="6000" b="1" dirty="0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rPr>
              <a:t>教學醫院創始人之一</a:t>
            </a:r>
            <a:endParaRPr lang="en-US" altLang="en-US" sz="6000" b="1" dirty="0">
              <a:solidFill>
                <a:prstClr val="white"/>
              </a:solidFill>
              <a:latin typeface="Calibri"/>
            </a:endParaRPr>
          </a:p>
          <a:p>
            <a:pPr>
              <a:defRPr/>
            </a:pP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8118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47480E3-08F0-4072-8B95-FDDD9217E1AD}"/>
              </a:ext>
            </a:extLst>
          </p:cNvPr>
          <p:cNvSpPr/>
          <p:nvPr/>
        </p:nvSpPr>
        <p:spPr>
          <a:xfrm>
            <a:off x="1676401" y="228600"/>
            <a:ext cx="8789677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altLang="zh-TW" sz="2400" dirty="0">
              <a:solidFill>
                <a:prstClr val="black"/>
              </a:solidFill>
              <a:latin typeface="Calibri"/>
              <a:ea typeface="新細明體" panose="02020500000000000000" pitchFamily="18" charset="-120"/>
            </a:endParaRPr>
          </a:p>
          <a:p>
            <a:pPr algn="ctr">
              <a:defRPr/>
            </a:pP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影響 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Dr. William Osler </a:t>
            </a: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很大的 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21 </a:t>
            </a: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個字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</a:p>
          <a:p>
            <a:pPr algn="ctr">
              <a:defRPr/>
            </a:pPr>
            <a:b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r>
              <a:rPr lang="en-US" sz="5400" b="1" dirty="0">
                <a:solidFill>
                  <a:prstClr val="black"/>
                </a:solidFill>
              </a:rPr>
              <a:t>Our </a:t>
            </a:r>
            <a:r>
              <a:rPr lang="en-US" sz="5400" b="1" u="sng" dirty="0">
                <a:solidFill>
                  <a:prstClr val="black"/>
                </a:solidFill>
              </a:rPr>
              <a:t>main business</a:t>
            </a:r>
            <a:r>
              <a:rPr lang="en-US" sz="5400" b="1" dirty="0">
                <a:solidFill>
                  <a:prstClr val="black"/>
                </a:solidFill>
              </a:rPr>
              <a:t> is </a:t>
            </a:r>
            <a:r>
              <a:rPr lang="en-US" sz="5400" b="1" u="sng" dirty="0">
                <a:solidFill>
                  <a:prstClr val="black"/>
                </a:solidFill>
              </a:rPr>
              <a:t>not to see</a:t>
            </a:r>
            <a:r>
              <a:rPr lang="en-US" sz="5400" b="1" dirty="0">
                <a:solidFill>
                  <a:prstClr val="black"/>
                </a:solidFill>
              </a:rPr>
              <a:t> what lies clearly at a distance, </a:t>
            </a:r>
            <a:r>
              <a:rPr lang="en-US" sz="5400" b="1" u="sng" dirty="0">
                <a:solidFill>
                  <a:prstClr val="black"/>
                </a:solidFill>
              </a:rPr>
              <a:t>but to do </a:t>
            </a:r>
            <a:r>
              <a:rPr lang="en-US" sz="5400" b="1" dirty="0">
                <a:solidFill>
                  <a:prstClr val="black"/>
                </a:solidFill>
              </a:rPr>
              <a:t>what lies clearly at hand.</a:t>
            </a:r>
          </a:p>
          <a:p>
            <a:pPr algn="ctr">
              <a:defRPr/>
            </a:pPr>
            <a:endParaRPr lang="en-US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222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7D4FF3-3BCA-4398-A3CB-76ADF73C6F0F}"/>
              </a:ext>
            </a:extLst>
          </p:cNvPr>
          <p:cNvSpPr/>
          <p:nvPr/>
        </p:nvSpPr>
        <p:spPr>
          <a:xfrm>
            <a:off x="1608832" y="152401"/>
            <a:ext cx="875436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sz="4800" dirty="0">
              <a:solidFill>
                <a:prstClr val="black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人生路途中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</a:t>
            </a: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掛慮是在所難免</a:t>
            </a:r>
            <a:endParaRPr lang="en-US" sz="5400" b="1" dirty="0">
              <a:solidFill>
                <a:prstClr val="black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875914-DE21-44F5-B06D-4B320C406AF5}"/>
              </a:ext>
            </a:extLst>
          </p:cNvPr>
          <p:cNvSpPr/>
          <p:nvPr/>
        </p:nvSpPr>
        <p:spPr>
          <a:xfrm>
            <a:off x="1905000" y="3200401"/>
            <a:ext cx="8601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個人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</a:t>
            </a: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子女或是家庭</a:t>
            </a:r>
            <a:endParaRPr lang="en-US" altLang="zh-TW" sz="5400" b="1" dirty="0">
              <a:solidFill>
                <a:prstClr val="black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en-US" sz="5400" b="1" dirty="0">
              <a:solidFill>
                <a:prstClr val="black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教會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</a:t>
            </a: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公司或是團體</a:t>
            </a:r>
            <a:endParaRPr lang="en-US" altLang="en-US" sz="5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318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762001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60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主耶穌的教導</a:t>
            </a:r>
            <a:endParaRPr lang="en-US" sz="6000" b="1" dirty="0">
              <a:solidFill>
                <a:prstClr val="black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ED11DE-9E78-47FB-B1DA-68AD5D7A6EC9}"/>
              </a:ext>
            </a:extLst>
          </p:cNvPr>
          <p:cNvSpPr/>
          <p:nvPr/>
        </p:nvSpPr>
        <p:spPr>
          <a:xfrm>
            <a:off x="1524000" y="3200401"/>
            <a:ext cx="8991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你當看 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馬太 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6:26-27)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用外在的眼睛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</a:t>
            </a: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內在的心眼</a:t>
            </a:r>
            <a:endParaRPr lang="en-US" altLang="zh-TW" sz="5400" b="1" dirty="0">
              <a:solidFill>
                <a:prstClr val="black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親身的經歷</a:t>
            </a:r>
            <a:endParaRPr lang="en-US" altLang="en-US" sz="5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2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9B976B61-3E55-4D33-862C-F5E919C71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520" y="609600"/>
            <a:ext cx="908096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214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8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762001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60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主耶穌的教導</a:t>
            </a:r>
            <a:endParaRPr lang="en-US" sz="6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ED11DE-9E78-47FB-B1DA-68AD5D7A6EC9}"/>
              </a:ext>
            </a:extLst>
          </p:cNvPr>
          <p:cNvSpPr/>
          <p:nvPr/>
        </p:nvSpPr>
        <p:spPr>
          <a:xfrm>
            <a:off x="1524000" y="3200401"/>
            <a:ext cx="8991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你當看 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馬太 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6:26-27)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用外在的眼睛</a:t>
            </a:r>
            <a:r>
              <a:rPr lang="en-US" altLang="zh-TW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</a:t>
            </a: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內在的心眼</a:t>
            </a:r>
            <a:endParaRPr lang="en-US" altLang="zh-TW" sz="5400" b="1" dirty="0">
              <a:solidFill>
                <a:prstClr val="black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親身的經歷</a:t>
            </a:r>
            <a:endParaRPr lang="en-US" altLang="en-US" sz="5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1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0BA54E-06CD-4F46-8D72-748021445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909778"/>
            <a:ext cx="8915400" cy="594822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3DAE406-56E7-4990-9F50-B9C8E6B9F322}"/>
              </a:ext>
            </a:extLst>
          </p:cNvPr>
          <p:cNvSpPr txBox="1">
            <a:spLocks/>
          </p:cNvSpPr>
          <p:nvPr/>
        </p:nvSpPr>
        <p:spPr bwMode="auto">
          <a:xfrm>
            <a:off x="1981200" y="123479"/>
            <a:ext cx="8077200" cy="71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zh-TW" altLang="en-US" b="1" kern="0" dirty="0">
                <a:solidFill>
                  <a:srgbClr val="000000"/>
                </a:solidFill>
                <a:latin typeface="Arial"/>
                <a:ea typeface="新細明體"/>
              </a:rPr>
              <a:t>野地裡的百合花</a:t>
            </a:r>
            <a:endParaRPr lang="en-US" altLang="en-US" b="1" kern="0" dirty="0">
              <a:solidFill>
                <a:srgbClr val="000000"/>
              </a:solidFill>
              <a:latin typeface="Arial"/>
              <a:ea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55652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3DAE406-56E7-4990-9F50-B9C8E6B9F322}"/>
              </a:ext>
            </a:extLst>
          </p:cNvPr>
          <p:cNvSpPr txBox="1">
            <a:spLocks/>
          </p:cNvSpPr>
          <p:nvPr/>
        </p:nvSpPr>
        <p:spPr bwMode="auto">
          <a:xfrm>
            <a:off x="1981200" y="123479"/>
            <a:ext cx="8077200" cy="71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zh-TW" altLang="en-US" sz="6000" b="1" dirty="0">
                <a:solidFill>
                  <a:prstClr val="black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主耶穌的教導</a:t>
            </a:r>
            <a:endParaRPr lang="en-US" altLang="en-US" sz="6000" b="1" kern="0" dirty="0">
              <a:solidFill>
                <a:prstClr val="black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90BFED-A5D5-49D5-B6EB-B9A830EF89C3}"/>
              </a:ext>
            </a:extLst>
          </p:cNvPr>
          <p:cNvSpPr/>
          <p:nvPr/>
        </p:nvSpPr>
        <p:spPr>
          <a:xfrm>
            <a:off x="1828800" y="1828801"/>
            <a:ext cx="845820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kumimoji="1" lang="zh-TW" altLang="en-US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你當代先求祂的國和祂的義 </a:t>
            </a:r>
            <a:r>
              <a:rPr kumimoji="1" lang="en-US" altLang="zh-TW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kumimoji="1" lang="zh-TW" altLang="en-US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馬太 </a:t>
            </a:r>
            <a:r>
              <a:rPr kumimoji="1" lang="en-US" altLang="zh-TW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6:33)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kumimoji="1" lang="zh-TW" altLang="en-US" sz="4800" b="1" kern="0" dirty="0">
                <a:solidFill>
                  <a:srgbClr val="00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當每日靈修祈祷</a:t>
            </a:r>
            <a:endParaRPr lang="en-US" sz="48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162903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Noto Sans CJK TC Medium</vt:lpstr>
      <vt:lpstr>新細明體</vt:lpstr>
      <vt:lpstr>Arial</vt:lpstr>
      <vt:lpstr>Calibri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FPCOC</dc:creator>
  <cp:lastModifiedBy>FPCOC</cp:lastModifiedBy>
  <cp:revision>2</cp:revision>
  <dcterms:created xsi:type="dcterms:W3CDTF">2019-07-07T00:38:00Z</dcterms:created>
  <dcterms:modified xsi:type="dcterms:W3CDTF">2019-07-07T00:39:00Z</dcterms:modified>
</cp:coreProperties>
</file>