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578" r:id="rId2"/>
    <p:sldMasterId id="2147486682" r:id="rId3"/>
  </p:sldMasterIdLst>
  <p:notesMasterIdLst>
    <p:notesMasterId r:id="rId12"/>
  </p:notesMasterIdLst>
  <p:sldIdLst>
    <p:sldId id="2491" r:id="rId4"/>
    <p:sldId id="1844" r:id="rId5"/>
    <p:sldId id="1929" r:id="rId6"/>
    <p:sldId id="1930" r:id="rId7"/>
    <p:sldId id="1931" r:id="rId8"/>
    <p:sldId id="1935" r:id="rId9"/>
    <p:sldId id="1883" r:id="rId10"/>
    <p:sldId id="193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E00"/>
    <a:srgbClr val="0F0C22"/>
    <a:srgbClr val="A14D07"/>
    <a:srgbClr val="FF3300"/>
    <a:srgbClr val="0033CC"/>
    <a:srgbClr val="000066"/>
    <a:srgbClr val="3B1A0B"/>
    <a:srgbClr val="FF0D0D"/>
    <a:srgbClr val="001B46"/>
    <a:srgbClr val="000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8135E6-369E-4E24-B79D-422D436D831F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 phldr="1"/>
      <dgm:spPr/>
    </dgm:pt>
    <dgm:pt modelId="{81B6F84E-0BDF-4654-B82E-E8F7731BEB49}">
      <dgm:prSet phldrT="[Text]" custT="1"/>
      <dgm:spPr>
        <a:ln w="6350">
          <a:solidFill>
            <a:schemeClr val="tx1"/>
          </a:solidFill>
        </a:ln>
      </dgm:spPr>
      <dgm:t>
        <a:bodyPr/>
        <a:lstStyle/>
        <a:p>
          <a:r>
            <a:rPr lang="en-US" sz="2400" b="1" dirty="0"/>
            <a:t>Best At</a:t>
          </a:r>
          <a:endParaRPr lang="en-US" altLang="zh-TW" sz="2400" b="1" dirty="0"/>
        </a:p>
        <a:p>
          <a:r>
            <a:rPr lang="zh-TW" altLang="en-US" sz="2400" b="1" dirty="0"/>
            <a:t>恩賜</a:t>
          </a:r>
          <a:endParaRPr lang="en-US" altLang="zh-TW" sz="2400" b="1" dirty="0"/>
        </a:p>
      </dgm:t>
    </dgm:pt>
    <dgm:pt modelId="{27D2A4F2-69D6-4D01-80F7-03C9F9787F94}" type="parTrans" cxnId="{C7FEA65B-5773-4D8F-A39D-531234AFE814}">
      <dgm:prSet/>
      <dgm:spPr/>
      <dgm:t>
        <a:bodyPr/>
        <a:lstStyle/>
        <a:p>
          <a:endParaRPr lang="en-US" b="1"/>
        </a:p>
      </dgm:t>
    </dgm:pt>
    <dgm:pt modelId="{EB2B7ABB-02BE-448E-A43B-9D2AE1168145}" type="sibTrans" cxnId="{C7FEA65B-5773-4D8F-A39D-531234AFE814}">
      <dgm:prSet/>
      <dgm:spPr/>
      <dgm:t>
        <a:bodyPr/>
        <a:lstStyle/>
        <a:p>
          <a:endParaRPr lang="en-US" b="1"/>
        </a:p>
      </dgm:t>
    </dgm:pt>
    <dgm:pt modelId="{A0FFD821-33E6-4F26-9841-5126B9780C9F}">
      <dgm:prSet phldrT="[Text]" custT="1"/>
      <dgm:spPr>
        <a:solidFill>
          <a:schemeClr val="bg2">
            <a:lumMod val="90000"/>
            <a:alpha val="50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r>
            <a:rPr lang="en-US" sz="2400" b="1" dirty="0"/>
            <a:t>         Resources</a:t>
          </a:r>
        </a:p>
        <a:p>
          <a:r>
            <a:rPr lang="en-US" altLang="zh-TW" sz="2400" b="1" dirty="0"/>
            <a:t>   </a:t>
          </a:r>
          <a:r>
            <a:rPr lang="zh-TW" sz="2400" b="1" dirty="0"/>
            <a:t>資源</a:t>
          </a:r>
          <a:endParaRPr lang="en-US" sz="2400" b="1" dirty="0"/>
        </a:p>
      </dgm:t>
    </dgm:pt>
    <dgm:pt modelId="{B16F5C96-E078-410A-8689-B1C6ACF0C6F7}" type="parTrans" cxnId="{24C70266-B8D3-44F1-94BC-F751B36E6A31}">
      <dgm:prSet/>
      <dgm:spPr/>
      <dgm:t>
        <a:bodyPr/>
        <a:lstStyle/>
        <a:p>
          <a:endParaRPr lang="en-US" b="1"/>
        </a:p>
      </dgm:t>
    </dgm:pt>
    <dgm:pt modelId="{3A33C40D-ED1F-4FB2-AE9C-877591A0FDFC}" type="sibTrans" cxnId="{24C70266-B8D3-44F1-94BC-F751B36E6A31}">
      <dgm:prSet/>
      <dgm:spPr/>
      <dgm:t>
        <a:bodyPr/>
        <a:lstStyle/>
        <a:p>
          <a:endParaRPr lang="en-US" b="1"/>
        </a:p>
      </dgm:t>
    </dgm:pt>
    <dgm:pt modelId="{1B657AFF-E9CC-4D63-9E64-2D2E3CDAEB75}">
      <dgm:prSet phldrT="[Text]" custT="1"/>
      <dgm:spPr>
        <a:solidFill>
          <a:schemeClr val="accent2">
            <a:lumMod val="20000"/>
            <a:lumOff val="80000"/>
            <a:alpha val="50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endParaRPr lang="en-US" sz="2800" b="1" dirty="0"/>
        </a:p>
        <a:p>
          <a:r>
            <a:rPr lang="en-US" sz="2800" b="1" dirty="0"/>
            <a:t>Passion</a:t>
          </a:r>
        </a:p>
        <a:p>
          <a:r>
            <a:rPr lang="zh-TW" sz="2800" b="1" dirty="0"/>
            <a:t>熱情</a:t>
          </a:r>
          <a:endParaRPr lang="en-US" sz="2800" b="1" dirty="0"/>
        </a:p>
      </dgm:t>
    </dgm:pt>
    <dgm:pt modelId="{1595152D-E97B-40FA-867C-0563B2C8323F}" type="parTrans" cxnId="{F378C33E-5A84-41DB-A590-D54EDD772E2A}">
      <dgm:prSet/>
      <dgm:spPr/>
      <dgm:t>
        <a:bodyPr/>
        <a:lstStyle/>
        <a:p>
          <a:endParaRPr lang="en-US" b="1"/>
        </a:p>
      </dgm:t>
    </dgm:pt>
    <dgm:pt modelId="{C24F926E-63D7-4FAA-838E-4B1A0AD6A778}" type="sibTrans" cxnId="{F378C33E-5A84-41DB-A590-D54EDD772E2A}">
      <dgm:prSet/>
      <dgm:spPr/>
      <dgm:t>
        <a:bodyPr/>
        <a:lstStyle/>
        <a:p>
          <a:endParaRPr lang="en-US" b="1"/>
        </a:p>
      </dgm:t>
    </dgm:pt>
    <dgm:pt modelId="{1F2FBB04-274D-4937-8E94-77AC486E51BB}" type="pres">
      <dgm:prSet presAssocID="{508135E6-369E-4E24-B79D-422D436D831F}" presName="compositeShape" presStyleCnt="0">
        <dgm:presLayoutVars>
          <dgm:chMax val="7"/>
          <dgm:dir/>
          <dgm:resizeHandles val="exact"/>
        </dgm:presLayoutVars>
      </dgm:prSet>
      <dgm:spPr/>
    </dgm:pt>
    <dgm:pt modelId="{9F4C7225-0698-4431-A8F6-719930E4D22B}" type="pres">
      <dgm:prSet presAssocID="{81B6F84E-0BDF-4654-B82E-E8F7731BEB49}" presName="circ1" presStyleLbl="vennNode1" presStyleIdx="0" presStyleCnt="3" custScaleX="159740" custScaleY="120752" custLinFactNeighborX="2381" custLinFactNeighborY="-7341"/>
      <dgm:spPr/>
    </dgm:pt>
    <dgm:pt modelId="{A56597A1-399E-44E7-BFD1-52F97E7CAFE2}" type="pres">
      <dgm:prSet presAssocID="{81B6F84E-0BDF-4654-B82E-E8F7731BEB4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7466A9C-FE50-4F3A-ADA5-11FEA3B4594B}" type="pres">
      <dgm:prSet presAssocID="{A0FFD821-33E6-4F26-9841-5126B9780C9F}" presName="circ2" presStyleLbl="vennNode1" presStyleIdx="1" presStyleCnt="3" custScaleX="175412" custScaleY="97784" custLinFactNeighborX="35511" custLinFactNeighborY="-12742"/>
      <dgm:spPr/>
    </dgm:pt>
    <dgm:pt modelId="{F5957AD9-BA43-43C4-84CB-C19C7135F06B}" type="pres">
      <dgm:prSet presAssocID="{A0FFD821-33E6-4F26-9841-5126B9780C9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84CA7A0-1E2B-4421-A329-1911F9460F71}" type="pres">
      <dgm:prSet presAssocID="{1B657AFF-E9CC-4D63-9E64-2D2E3CDAEB75}" presName="circ3" presStyleLbl="vennNode1" presStyleIdx="2" presStyleCnt="3" custScaleX="156550" custScaleY="98445" custLinFactNeighborX="-15482" custLinFactNeighborY="-12762"/>
      <dgm:spPr/>
    </dgm:pt>
    <dgm:pt modelId="{DA507B3A-F0FC-4EB3-875A-0421ABAEF9E4}" type="pres">
      <dgm:prSet presAssocID="{1B657AFF-E9CC-4D63-9E64-2D2E3CDAEB7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7A43C04-789E-47BD-8EC4-EB07ADCF6895}" type="presOf" srcId="{81B6F84E-0BDF-4654-B82E-E8F7731BEB49}" destId="{9F4C7225-0698-4431-A8F6-719930E4D22B}" srcOrd="0" destOrd="0" presId="urn:microsoft.com/office/officeart/2005/8/layout/venn1"/>
    <dgm:cxn modelId="{471D9C32-3BA5-4CAD-9E38-E78F6479DF3A}" type="presOf" srcId="{A0FFD821-33E6-4F26-9841-5126B9780C9F}" destId="{E7466A9C-FE50-4F3A-ADA5-11FEA3B4594B}" srcOrd="0" destOrd="0" presId="urn:microsoft.com/office/officeart/2005/8/layout/venn1"/>
    <dgm:cxn modelId="{F378C33E-5A84-41DB-A590-D54EDD772E2A}" srcId="{508135E6-369E-4E24-B79D-422D436D831F}" destId="{1B657AFF-E9CC-4D63-9E64-2D2E3CDAEB75}" srcOrd="2" destOrd="0" parTransId="{1595152D-E97B-40FA-867C-0563B2C8323F}" sibTransId="{C24F926E-63D7-4FAA-838E-4B1A0AD6A778}"/>
    <dgm:cxn modelId="{C7FEA65B-5773-4D8F-A39D-531234AFE814}" srcId="{508135E6-369E-4E24-B79D-422D436D831F}" destId="{81B6F84E-0BDF-4654-B82E-E8F7731BEB49}" srcOrd="0" destOrd="0" parTransId="{27D2A4F2-69D6-4D01-80F7-03C9F9787F94}" sibTransId="{EB2B7ABB-02BE-448E-A43B-9D2AE1168145}"/>
    <dgm:cxn modelId="{24C70266-B8D3-44F1-94BC-F751B36E6A31}" srcId="{508135E6-369E-4E24-B79D-422D436D831F}" destId="{A0FFD821-33E6-4F26-9841-5126B9780C9F}" srcOrd="1" destOrd="0" parTransId="{B16F5C96-E078-410A-8689-B1C6ACF0C6F7}" sibTransId="{3A33C40D-ED1F-4FB2-AE9C-877591A0FDFC}"/>
    <dgm:cxn modelId="{CCEBF899-01CD-4C3E-ADA6-7E60FE049F3B}" type="presOf" srcId="{508135E6-369E-4E24-B79D-422D436D831F}" destId="{1F2FBB04-274D-4937-8E94-77AC486E51BB}" srcOrd="0" destOrd="0" presId="urn:microsoft.com/office/officeart/2005/8/layout/venn1"/>
    <dgm:cxn modelId="{76116C9B-7834-48D4-8D75-F6FE95320811}" type="presOf" srcId="{1B657AFF-E9CC-4D63-9E64-2D2E3CDAEB75}" destId="{DA507B3A-F0FC-4EB3-875A-0421ABAEF9E4}" srcOrd="1" destOrd="0" presId="urn:microsoft.com/office/officeart/2005/8/layout/venn1"/>
    <dgm:cxn modelId="{79B473B7-8D6C-42F6-959C-B22A29A86473}" type="presOf" srcId="{1B657AFF-E9CC-4D63-9E64-2D2E3CDAEB75}" destId="{C84CA7A0-1E2B-4421-A329-1911F9460F71}" srcOrd="0" destOrd="0" presId="urn:microsoft.com/office/officeart/2005/8/layout/venn1"/>
    <dgm:cxn modelId="{5A4228D4-47CC-4659-9176-2B32ACB413AF}" type="presOf" srcId="{81B6F84E-0BDF-4654-B82E-E8F7731BEB49}" destId="{A56597A1-399E-44E7-BFD1-52F97E7CAFE2}" srcOrd="1" destOrd="0" presId="urn:microsoft.com/office/officeart/2005/8/layout/venn1"/>
    <dgm:cxn modelId="{CBFAAFD9-9254-42BB-9BB3-5BBE5AD128B4}" type="presOf" srcId="{A0FFD821-33E6-4F26-9841-5126B9780C9F}" destId="{F5957AD9-BA43-43C4-84CB-C19C7135F06B}" srcOrd="1" destOrd="0" presId="urn:microsoft.com/office/officeart/2005/8/layout/venn1"/>
    <dgm:cxn modelId="{432958FF-875A-4632-A3C3-9E45D8F44FF1}" type="presParOf" srcId="{1F2FBB04-274D-4937-8E94-77AC486E51BB}" destId="{9F4C7225-0698-4431-A8F6-719930E4D22B}" srcOrd="0" destOrd="0" presId="urn:microsoft.com/office/officeart/2005/8/layout/venn1"/>
    <dgm:cxn modelId="{6E083574-2550-4841-BC8E-66AF03DFDD1F}" type="presParOf" srcId="{1F2FBB04-274D-4937-8E94-77AC486E51BB}" destId="{A56597A1-399E-44E7-BFD1-52F97E7CAFE2}" srcOrd="1" destOrd="0" presId="urn:microsoft.com/office/officeart/2005/8/layout/venn1"/>
    <dgm:cxn modelId="{724807D6-3D48-4F0A-9A0C-FEAC88786B86}" type="presParOf" srcId="{1F2FBB04-274D-4937-8E94-77AC486E51BB}" destId="{E7466A9C-FE50-4F3A-ADA5-11FEA3B4594B}" srcOrd="2" destOrd="0" presId="urn:microsoft.com/office/officeart/2005/8/layout/venn1"/>
    <dgm:cxn modelId="{89CD4339-F981-4A97-9FEA-244AC47CED70}" type="presParOf" srcId="{1F2FBB04-274D-4937-8E94-77AC486E51BB}" destId="{F5957AD9-BA43-43C4-84CB-C19C7135F06B}" srcOrd="3" destOrd="0" presId="urn:microsoft.com/office/officeart/2005/8/layout/venn1"/>
    <dgm:cxn modelId="{574C5695-3B8F-47B5-A1AE-503EB6774350}" type="presParOf" srcId="{1F2FBB04-274D-4937-8E94-77AC486E51BB}" destId="{C84CA7A0-1E2B-4421-A329-1911F9460F71}" srcOrd="4" destOrd="0" presId="urn:microsoft.com/office/officeart/2005/8/layout/venn1"/>
    <dgm:cxn modelId="{272CD3FF-40A2-449C-AAAC-042DDECEAF9B}" type="presParOf" srcId="{1F2FBB04-274D-4937-8E94-77AC486E51BB}" destId="{DA507B3A-F0FC-4EB3-875A-0421ABAEF9E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C7225-0698-4431-A8F6-719930E4D22B}">
      <dsp:nvSpPr>
        <dsp:cNvPr id="0" name=""/>
        <dsp:cNvSpPr/>
      </dsp:nvSpPr>
      <dsp:spPr>
        <a:xfrm>
          <a:off x="1761300" y="0"/>
          <a:ext cx="3695306" cy="27933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Best At</a:t>
          </a:r>
          <a:endParaRPr lang="en-US" altLang="zh-TW" sz="2400" b="1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/>
            <a:t>恩賜</a:t>
          </a:r>
          <a:endParaRPr lang="en-US" altLang="zh-TW" sz="2400" b="1" kern="1200" dirty="0"/>
        </a:p>
      </dsp:txBody>
      <dsp:txXfrm>
        <a:off x="2254008" y="488842"/>
        <a:ext cx="2709891" cy="1257024"/>
      </dsp:txXfrm>
    </dsp:sp>
    <dsp:sp modelId="{E7466A9C-FE50-4F3A-ADA5-11FEA3B4594B}">
      <dsp:nvSpPr>
        <dsp:cNvPr id="0" name=""/>
        <dsp:cNvSpPr/>
      </dsp:nvSpPr>
      <dsp:spPr>
        <a:xfrm>
          <a:off x="3181158" y="1417515"/>
          <a:ext cx="4057851" cy="2262062"/>
        </a:xfrm>
        <a:prstGeom prst="ellipse">
          <a:avLst/>
        </a:prstGeom>
        <a:solidFill>
          <a:schemeClr val="bg2">
            <a:lumMod val="90000"/>
            <a:alpha val="50000"/>
          </a:schemeClr>
        </a:solidFill>
        <a:ln w="635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         Resources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/>
            <a:t>   </a:t>
          </a:r>
          <a:r>
            <a:rPr lang="zh-TW" sz="2400" b="1" kern="1200" dirty="0"/>
            <a:t>資源</a:t>
          </a:r>
          <a:endParaRPr lang="en-US" sz="2400" b="1" kern="1200" dirty="0"/>
        </a:p>
      </dsp:txBody>
      <dsp:txXfrm>
        <a:off x="4422184" y="2001881"/>
        <a:ext cx="2434710" cy="1244134"/>
      </dsp:txXfrm>
    </dsp:sp>
    <dsp:sp modelId="{C84CA7A0-1E2B-4421-A329-1911F9460F71}">
      <dsp:nvSpPr>
        <dsp:cNvPr id="0" name=""/>
        <dsp:cNvSpPr/>
      </dsp:nvSpPr>
      <dsp:spPr>
        <a:xfrm>
          <a:off x="550243" y="1409407"/>
          <a:ext cx="3621511" cy="2277353"/>
        </a:xfrm>
        <a:prstGeom prst="ellipse">
          <a:avLst/>
        </a:prstGeom>
        <a:solidFill>
          <a:schemeClr val="accent2">
            <a:lumMod val="20000"/>
            <a:lumOff val="80000"/>
            <a:alpha val="50000"/>
          </a:schemeClr>
        </a:solidFill>
        <a:ln w="6350" cap="flat" cmpd="sng" algn="ctr">
          <a:solidFill>
            <a:schemeClr val="tx1"/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Passion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b="1" kern="1200" dirty="0"/>
            <a:t>熱情</a:t>
          </a:r>
          <a:endParaRPr lang="en-US" sz="2800" b="1" kern="1200" dirty="0"/>
        </a:p>
      </dsp:txBody>
      <dsp:txXfrm>
        <a:off x="891269" y="1997723"/>
        <a:ext cx="2172906" cy="1252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459A78-E1EF-464C-9ECA-B4A013C4AB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677B81-AC77-47C4-BC15-8DEE8FDF3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83AD83-B4A1-46E7-9066-516B5ED605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3C5EC84-F108-41E2-AE39-2F5B6756DAE3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938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E7A5EC4E-C008-4158-9C4B-A4D45E057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D6ECFF">
                  <a:shade val="50000"/>
                </a:srgbClr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5" name="Footer Placeholder 17">
            <a:extLst>
              <a:ext uri="{FF2B5EF4-FFF2-40B4-BE49-F238E27FC236}">
                <a16:creationId xmlns:a16="http://schemas.microsoft.com/office/drawing/2014/main" id="{BD57EE42-554A-4599-9F39-75F05713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D6ECFF">
                  <a:shade val="50000"/>
                </a:srgbClr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1E5549C-E28C-4DE6-8C25-EA93FD9F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42ED89-050A-41E5-9AC5-9A2BBEF14DD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DADBC"/>
                </a:solidFill>
                <a:effectLst/>
                <a:uLnTx/>
                <a:uFillTx/>
                <a:latin typeface="Verdana" panose="020B0604030504040204" pitchFamily="34" charset="0"/>
                <a:ea typeface="新細明體" panose="02020500000000000000" pitchFamily="18" charset="-120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9DADBC"/>
              </a:solidFill>
              <a:effectLst/>
              <a:uLnTx/>
              <a:uFillTx/>
              <a:latin typeface="Verdana" panose="020B0604030504040204" pitchFamily="34" charset="0"/>
              <a:ea typeface="新細明體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7310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E4897A5-457C-4601-894B-0DC84FE0E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1EABE8-CEE7-4397-8715-12AE6693C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E06BDB-F129-43C9-BBCF-ABEEB5FD12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6285"/>
            <a:ext cx="2133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715FD6-E6CB-4298-93AE-64DB54E18C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6285"/>
            <a:ext cx="2895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D77B93E-11B0-4CE8-90B2-CF5CA5715D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6285"/>
            <a:ext cx="2133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83D39CD9-1E5B-4AEC-9CDC-6503FD92695C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7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4E39377-EEF0-48E6-8ADF-D3BF72EB08C8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E410D9F-4B57-4F0F-9630-A21AF143DF26}"/>
              </a:ext>
            </a:extLst>
          </p:cNvPr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2">
            <a:extLst>
              <a:ext uri="{FF2B5EF4-FFF2-40B4-BE49-F238E27FC236}">
                <a16:creationId xmlns:a16="http://schemas.microsoft.com/office/drawing/2014/main" id="{B9229759-1EE8-48E5-B5CC-0C10333237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03238" y="4986338"/>
            <a:ext cx="818356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Text Placeholder 3">
            <a:extLst>
              <a:ext uri="{FF2B5EF4-FFF2-40B4-BE49-F238E27FC236}">
                <a16:creationId xmlns:a16="http://schemas.microsoft.com/office/drawing/2014/main" id="{2F58A813-53FF-4918-88A1-C1365351BE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9254250B-8ACA-48AD-91C7-86F76576A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DE0E4EB0-E861-4184-82C8-94C5E77C34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B4E8AE-86DF-427D-A7CF-80C97988D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DADBC"/>
                </a:solidFill>
                <a:latin typeface="Verdana" panose="020B0604030504040204" pitchFamily="34" charset="0"/>
              </a:defRPr>
            </a:lvl1pPr>
          </a:lstStyle>
          <a:p>
            <a:fld id="{A5FB50CA-8D5C-43F6-92D2-D73494ABA0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65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683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>
          <a:solidFill>
            <a:schemeClr val="tx1"/>
          </a:solidFill>
          <a:latin typeface="+mn-lt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>
          <a:solidFill>
            <a:schemeClr val="tx1"/>
          </a:solidFill>
          <a:latin typeface="+mn-lt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>
          <a:solidFill>
            <a:schemeClr val="tx1"/>
          </a:solidFill>
          <a:latin typeface="+mn-lt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>
          <a:solidFill>
            <a:schemeClr val="tx1"/>
          </a:solidFill>
          <a:latin typeface="+mn-lt"/>
          <a:cs typeface="+mn-cs"/>
        </a:defRPr>
      </a:lvl5pPr>
      <a:lvl6pPr marL="17367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6pPr>
      <a:lvl7pPr marL="21939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7pPr>
      <a:lvl8pPr marL="26511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8pPr>
      <a:lvl9pPr marL="31083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944" y="0"/>
            <a:ext cx="9256143" cy="6858000"/>
          </a:xfrm>
          <a:prstGeom prst="rect">
            <a:avLst/>
          </a:prstGeom>
        </p:spPr>
      </p:pic>
      <p:sp>
        <p:nvSpPr>
          <p:cNvPr id="2" name="Subtitle 1">
            <a:extLst>
              <a:ext uri="{FF2B5EF4-FFF2-40B4-BE49-F238E27FC236}">
                <a16:creationId xmlns:a16="http://schemas.microsoft.com/office/drawing/2014/main" id="{18A2F573-DE5D-4D27-80CC-5797B1EA0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1759" y="1981200"/>
            <a:ext cx="9271958" cy="2209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以弗所書 </a:t>
            </a:r>
            <a:r>
              <a:rPr lang="en-US" altLang="zh-TW" sz="4000" dirty="0">
                <a:solidFill>
                  <a:schemeClr val="bg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4:1-12</a:t>
            </a:r>
          </a:p>
          <a:p>
            <a:pPr>
              <a:defRPr/>
            </a:pPr>
            <a:endParaRPr lang="en-US" altLang="zh-TW" sz="4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defRPr/>
            </a:pPr>
            <a:r>
              <a:rPr lang="zh-TW" alt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彭雅各  牧師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2A74B8-A355-491A-8EDE-6384B510998E}"/>
              </a:ext>
            </a:extLst>
          </p:cNvPr>
          <p:cNvSpPr/>
          <p:nvPr/>
        </p:nvSpPr>
        <p:spPr>
          <a:xfrm>
            <a:off x="-35945" y="685800"/>
            <a:ext cx="92561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6600" b="1" dirty="0">
                <a:ln w="1905"/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6600" b="1" dirty="0">
                <a:ln w="1905"/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初代教會的建造</a:t>
            </a:r>
            <a:endParaRPr lang="en-US" sz="6600" b="1" dirty="0">
              <a:ln w="1905"/>
              <a:solidFill>
                <a:srgbClr val="FFFF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538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B5D73F1A-B06A-4AE3-80E6-D9D2D59368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5600" y="319088"/>
            <a:ext cx="8331200" cy="5014912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zh-TW" altLang="en-US" sz="4800" b="1" dirty="0">
                <a:ea typeface="新細明體" panose="02020500000000000000" pitchFamily="18" charset="-120"/>
              </a:rPr>
              <a:t>序言：初代教會的建造經過</a:t>
            </a:r>
            <a:endParaRPr lang="en-US" altLang="zh-TW" sz="4800" b="1" dirty="0">
              <a:ea typeface="新細明體" panose="02020500000000000000" pitchFamily="18" charset="-120"/>
            </a:endParaRPr>
          </a:p>
          <a:p>
            <a:pPr marL="0" indent="0">
              <a:buClrTx/>
            </a:pPr>
            <a:r>
              <a:rPr lang="zh-TW" altLang="en-US" sz="4400" b="1" dirty="0">
                <a:ea typeface="新細明體" panose="02020500000000000000" pitchFamily="18" charset="-120"/>
              </a:rPr>
              <a:t>使徒保羅的核心使命</a:t>
            </a:r>
            <a:endParaRPr lang="en-US" altLang="zh-TW" sz="4400" b="1" dirty="0">
              <a:ea typeface="新細明體" panose="02020500000000000000" pitchFamily="18" charset="-120"/>
            </a:endParaRPr>
          </a:p>
          <a:p>
            <a:pPr marL="0" indent="0">
              <a:buClrTx/>
              <a:buFont typeface="Wingdings 2" panose="05020102010507070707" pitchFamily="18" charset="2"/>
              <a:buNone/>
            </a:pPr>
            <a:r>
              <a:rPr lang="en-US" altLang="en-US" sz="4400" b="1" dirty="0"/>
              <a:t>  </a:t>
            </a:r>
            <a:r>
              <a:rPr lang="zh-TW" altLang="en-US" sz="4400" b="1" dirty="0">
                <a:ea typeface="新細明體" panose="02020500000000000000" pitchFamily="18" charset="-120"/>
              </a:rPr>
              <a:t>普天下傳福音 </a:t>
            </a:r>
            <a:r>
              <a:rPr lang="en-US" altLang="zh-TW" sz="4400" b="1" dirty="0">
                <a:ea typeface="新細明體" panose="02020500000000000000" pitchFamily="18" charset="-120"/>
              </a:rPr>
              <a:t>(</a:t>
            </a:r>
            <a:r>
              <a:rPr lang="zh-TW" altLang="en-US" sz="4400" b="1" dirty="0">
                <a:ea typeface="新細明體" panose="02020500000000000000" pitchFamily="18" charset="-120"/>
              </a:rPr>
              <a:t>保羅行踪</a:t>
            </a:r>
            <a:r>
              <a:rPr lang="en-US" altLang="zh-TW" sz="4400" b="1" dirty="0">
                <a:ea typeface="新細明體" panose="02020500000000000000" pitchFamily="18" charset="-120"/>
              </a:rPr>
              <a:t>)</a:t>
            </a:r>
          </a:p>
          <a:p>
            <a:pPr marL="0" indent="0">
              <a:buClrTx/>
              <a:buFont typeface="Wingdings 2" panose="05020102010507070707" pitchFamily="18" charset="2"/>
              <a:buNone/>
            </a:pPr>
            <a:r>
              <a:rPr lang="en-US" altLang="en-US" sz="4400" b="1" dirty="0"/>
              <a:t>  </a:t>
            </a:r>
            <a:r>
              <a:rPr lang="zh-TW" altLang="en-US" sz="4400" b="1" dirty="0">
                <a:ea typeface="新細明體" panose="02020500000000000000" pitchFamily="18" charset="-120"/>
              </a:rPr>
              <a:t>組織及裝備教會</a:t>
            </a:r>
            <a:endParaRPr lang="en-US" altLang="zh-TW" sz="4400" b="1" dirty="0">
              <a:ea typeface="新細明體" panose="02020500000000000000" pitchFamily="18" charset="-120"/>
            </a:endParaRPr>
          </a:p>
          <a:p>
            <a:pPr marL="0" indent="0">
              <a:buClrTx/>
            </a:pPr>
            <a:r>
              <a:rPr lang="zh-TW" altLang="en-US" sz="4400" b="1" dirty="0">
                <a:ea typeface="新細明體" panose="02020500000000000000" pitchFamily="18" charset="-120"/>
              </a:rPr>
              <a:t>初代教會的處境</a:t>
            </a:r>
            <a:endParaRPr lang="en-US" altLang="zh-TW" sz="4400" b="1" dirty="0">
              <a:ea typeface="新細明體" panose="02020500000000000000" pitchFamily="18" charset="-120"/>
            </a:endParaRPr>
          </a:p>
          <a:p>
            <a:pPr marL="0" indent="0">
              <a:buClrTx/>
              <a:buFont typeface="Wingdings 2" panose="05020102010507070707" pitchFamily="18" charset="2"/>
              <a:buNone/>
            </a:pPr>
            <a:r>
              <a:rPr lang="en-US" altLang="zh-TW" sz="4400" b="1" dirty="0">
                <a:ea typeface="新細明體" panose="02020500000000000000" pitchFamily="18" charset="-120"/>
              </a:rPr>
              <a:t>  </a:t>
            </a:r>
            <a:r>
              <a:rPr lang="zh-TW" altLang="en-US" sz="4400" b="1" dirty="0">
                <a:ea typeface="新細明體" panose="02020500000000000000" pitchFamily="18" charset="-120"/>
              </a:rPr>
              <a:t>轉形和成形</a:t>
            </a:r>
            <a:r>
              <a:rPr lang="en-US" altLang="zh-TW" sz="4400" b="1" dirty="0">
                <a:ea typeface="新細明體" panose="02020500000000000000" pitchFamily="18" charset="-120"/>
              </a:rPr>
              <a:t>, </a:t>
            </a:r>
            <a:r>
              <a:rPr lang="zh-TW" altLang="en-US" sz="4400" b="1" dirty="0">
                <a:ea typeface="新細明體" panose="02020500000000000000" pitchFamily="18" charset="-120"/>
              </a:rPr>
              <a:t>從猶太教到基督教</a:t>
            </a:r>
            <a:endParaRPr lang="en-US" altLang="zh-TW" sz="4400" b="1" dirty="0">
              <a:ea typeface="新細明體" panose="02020500000000000000" pitchFamily="18" charset="-120"/>
            </a:endParaRPr>
          </a:p>
          <a:p>
            <a:pPr marL="0" indent="0">
              <a:buClrTx/>
              <a:buFont typeface="Wingdings 2" panose="05020102010507070707" pitchFamily="18" charset="2"/>
              <a:buNone/>
            </a:pPr>
            <a:endParaRPr lang="en-US" altLang="zh-TW" sz="4400" b="1" dirty="0">
              <a:ea typeface="新細明體" panose="02020500000000000000" pitchFamily="18" charset="-120"/>
            </a:endParaRPr>
          </a:p>
          <a:p>
            <a:pPr marL="0" indent="0">
              <a:buClrTx/>
            </a:pPr>
            <a:endParaRPr lang="en-US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5606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5CBAF67-D933-400D-BE77-A723A1E2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81E70-25BF-4334-B733-EAE2527D5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zh-TW" altLang="en-US" sz="4800" b="1">
                <a:ea typeface="新細明體" panose="02020500000000000000" pitchFamily="18" charset="-120"/>
              </a:rPr>
              <a:t>第一代台灣移民教會的處境</a:t>
            </a:r>
            <a:endParaRPr lang="en-US" altLang="zh-TW" sz="4800" b="1">
              <a:ea typeface="新細明體" panose="02020500000000000000" pitchFamily="18" charset="-120"/>
            </a:endParaRPr>
          </a:p>
          <a:p>
            <a:pPr marL="0" indent="0"/>
            <a:r>
              <a:rPr lang="zh-TW" altLang="en-US" sz="4800" b="1">
                <a:ea typeface="新細明體" panose="02020500000000000000" pitchFamily="18" charset="-120"/>
              </a:rPr>
              <a:t> 繼承傳統</a:t>
            </a:r>
            <a:r>
              <a:rPr lang="en-US" altLang="zh-TW" sz="4800" b="1">
                <a:ea typeface="新細明體" panose="02020500000000000000" pitchFamily="18" charset="-120"/>
              </a:rPr>
              <a:t>, </a:t>
            </a:r>
            <a:r>
              <a:rPr lang="zh-TW" altLang="en-US" sz="4800" b="1">
                <a:ea typeface="新細明體" panose="02020500000000000000" pitchFamily="18" charset="-120"/>
              </a:rPr>
              <a:t>創業維艱</a:t>
            </a:r>
            <a:endParaRPr lang="en-US" altLang="zh-TW" sz="4800" b="1">
              <a:ea typeface="新細明體" panose="02020500000000000000" pitchFamily="18" charset="-120"/>
            </a:endParaRPr>
          </a:p>
          <a:p>
            <a:pPr marL="0" indent="0"/>
            <a:r>
              <a:rPr lang="en-US" altLang="en-US" sz="4800" b="1"/>
              <a:t> </a:t>
            </a:r>
            <a:r>
              <a:rPr lang="zh-TW" altLang="en-US" sz="4800" b="1">
                <a:ea typeface="新細明體" panose="02020500000000000000" pitchFamily="18" charset="-120"/>
              </a:rPr>
              <a:t>成形及過渡</a:t>
            </a:r>
            <a:r>
              <a:rPr lang="en-US" altLang="zh-TW" sz="4800" b="1">
                <a:ea typeface="新細明體" panose="02020500000000000000" pitchFamily="18" charset="-120"/>
              </a:rPr>
              <a:t>(</a:t>
            </a:r>
            <a:r>
              <a:rPr lang="zh-TW" altLang="en-US" sz="4800" b="1">
                <a:ea typeface="新細明體" panose="02020500000000000000" pitchFamily="18" charset="-120"/>
              </a:rPr>
              <a:t>四十年的經歷</a:t>
            </a:r>
            <a:r>
              <a:rPr lang="en-US" altLang="zh-TW" sz="4800" b="1">
                <a:ea typeface="新細明體" panose="02020500000000000000" pitchFamily="18" charset="-120"/>
              </a:rPr>
              <a:t>)</a:t>
            </a:r>
          </a:p>
          <a:p>
            <a:pPr marL="0" indent="0"/>
            <a:r>
              <a:rPr lang="en-US" altLang="en-US" sz="4800" b="1"/>
              <a:t> </a:t>
            </a:r>
            <a:r>
              <a:rPr lang="zh-TW" altLang="en-US" sz="4800" b="1">
                <a:ea typeface="新細明體" panose="02020500000000000000" pitchFamily="18" charset="-120"/>
              </a:rPr>
              <a:t>思考如何繼續牧養及交棒</a:t>
            </a:r>
            <a:endParaRPr lang="en-US" altLang="en-US" sz="4800" b="1"/>
          </a:p>
          <a:p>
            <a:pPr marL="0" indent="0"/>
            <a:r>
              <a:rPr lang="zh-TW" altLang="en-US" sz="4800" b="1">
                <a:ea typeface="新細明體" panose="02020500000000000000" pitchFamily="18" charset="-120"/>
              </a:rPr>
              <a:t> 日本人教會的借鏡</a:t>
            </a:r>
            <a:endParaRPr lang="en-US" altLang="en-US" sz="4800" b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E96FC-74EE-4708-9F88-044D129D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440B90-60D9-483F-BBAF-47D1A63944E4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DADBC"/>
                </a:solidFill>
                <a:effectLst/>
                <a:uLnTx/>
                <a:uFillTx/>
                <a:latin typeface="Verdana" panose="020B0604030504040204" pitchFamily="34" charset="0"/>
                <a:ea typeface="新細明體" panose="02020500000000000000" pitchFamily="18" charset="-120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9DADBC"/>
              </a:solidFill>
              <a:effectLst/>
              <a:uLnTx/>
              <a:uFillTx/>
              <a:latin typeface="Verdana" panose="020B0604030504040204" pitchFamily="34" charset="0"/>
              <a:ea typeface="新細明體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918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FC420A98-59BD-474B-B70A-C15A1E11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D4860-48E6-4E0E-9094-22AB412D6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zh-TW" altLang="en-US" sz="4800" b="1" dirty="0">
                <a:ea typeface="新細明體" pitchFamily="18" charset="-120"/>
              </a:rPr>
              <a:t>學習保羅書信的裝備和勉勵</a:t>
            </a:r>
            <a:r>
              <a:rPr lang="en-US" altLang="zh-TW" sz="4800" b="1" dirty="0">
                <a:ea typeface="新細明體" pitchFamily="18" charset="-120"/>
              </a:rPr>
              <a:t>:</a:t>
            </a:r>
          </a:p>
          <a:p>
            <a:pPr>
              <a:defRPr/>
            </a:pPr>
            <a:r>
              <a:rPr lang="zh-TW" altLang="en-US" sz="4800" b="1" dirty="0">
                <a:ea typeface="新細明體" pitchFamily="18" charset="-120"/>
              </a:rPr>
              <a:t> 基督徒的信心及品格</a:t>
            </a:r>
            <a:r>
              <a:rPr lang="en-US" altLang="zh-TW" sz="3200" b="1" dirty="0">
                <a:ea typeface="新細明體" pitchFamily="18" charset="-120"/>
              </a:rPr>
              <a:t>(4:1-</a:t>
            </a:r>
            <a:r>
              <a:rPr lang="en-US" altLang="zh-TW" sz="3200" dirty="0">
                <a:ea typeface="新細明體" pitchFamily="18" charset="-120"/>
              </a:rPr>
              <a:t>                 </a:t>
            </a:r>
            <a:r>
              <a:rPr lang="en-US" altLang="zh-TW" sz="3200" b="1" dirty="0">
                <a:ea typeface="新細明體" pitchFamily="18" charset="-120"/>
              </a:rPr>
              <a:t>6, 29)</a:t>
            </a:r>
          </a:p>
          <a:p>
            <a:pPr>
              <a:defRPr/>
            </a:pPr>
            <a:r>
              <a:rPr lang="en-US" sz="4800" b="1" dirty="0"/>
              <a:t> </a:t>
            </a:r>
            <a:r>
              <a:rPr lang="zh-TW" altLang="en-US" sz="4800" b="1" dirty="0">
                <a:ea typeface="新細明體" pitchFamily="18" charset="-120"/>
              </a:rPr>
              <a:t>基督徒恩賜的應用</a:t>
            </a:r>
            <a:r>
              <a:rPr lang="en-US" altLang="zh-TW" sz="3600" b="1" dirty="0">
                <a:ea typeface="新細明體" pitchFamily="18" charset="-120"/>
              </a:rPr>
              <a:t>(4:7-12)</a:t>
            </a:r>
            <a:endParaRPr lang="en-US" sz="3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24176-4C55-4324-BA9B-8359CBD55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8F0ECB-EDF8-4EEC-969E-2CB5787E06D8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DADBC"/>
                </a:solidFill>
                <a:effectLst/>
                <a:uLnTx/>
                <a:uFillTx/>
                <a:latin typeface="Verdana" panose="020B0604030504040204" pitchFamily="34" charset="0"/>
                <a:ea typeface="新細明體" panose="02020500000000000000" pitchFamily="18" charset="-120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9DADBC"/>
              </a:solidFill>
              <a:effectLst/>
              <a:uLnTx/>
              <a:uFillTx/>
              <a:latin typeface="Verdana" panose="020B0604030504040204" pitchFamily="34" charset="0"/>
              <a:ea typeface="新細明體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4131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D606BCF-DB00-4992-9241-109848616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1" y="533400"/>
            <a:ext cx="8412162" cy="4422775"/>
          </a:xfrm>
        </p:spPr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zh-TW" altLang="en-US" sz="4800" b="1" dirty="0">
                <a:ea typeface="新細明體" panose="02020500000000000000" pitchFamily="18" charset="-120"/>
              </a:rPr>
              <a:t>瞭觧初代教會不同處境的恩賜</a:t>
            </a:r>
            <a:r>
              <a:rPr lang="en-US" altLang="zh-TW" sz="4800" b="1" dirty="0">
                <a:ea typeface="新細明體" panose="02020500000000000000" pitchFamily="18" charset="-120"/>
              </a:rPr>
              <a:t>: </a:t>
            </a:r>
            <a:r>
              <a:rPr lang="zh-TW" altLang="en-US" sz="4800" b="1" dirty="0">
                <a:ea typeface="新細明體" panose="02020500000000000000" pitchFamily="18" charset="-120"/>
              </a:rPr>
              <a:t>看情況的須要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成全聖徒</a:t>
            </a:r>
            <a:endParaRPr lang="en-US" altLang="zh-TW" sz="4800" b="1" dirty="0">
              <a:ea typeface="新細明體" panose="02020500000000000000" pitchFamily="18" charset="-120"/>
            </a:endParaRPr>
          </a:p>
          <a:p>
            <a:pPr marL="0" indent="0"/>
            <a:r>
              <a:rPr lang="zh-TW" altLang="en-US" sz="4800" b="1" dirty="0">
                <a:ea typeface="新細明體" panose="02020500000000000000" pitchFamily="18" charset="-120"/>
              </a:rPr>
              <a:t> 使徒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 先知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傳福音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牧師</a:t>
            </a:r>
            <a:r>
              <a:rPr lang="en-US" altLang="zh-TW" sz="4800" b="1" dirty="0">
                <a:ea typeface="新細明體" panose="02020500000000000000" pitchFamily="18" charset="-120"/>
              </a:rPr>
              <a:t>,          </a:t>
            </a:r>
            <a:r>
              <a:rPr lang="zh-TW" altLang="en-US" sz="4800" b="1" dirty="0">
                <a:ea typeface="新細明體" panose="02020500000000000000" pitchFamily="18" charset="-120"/>
              </a:rPr>
              <a:t>教師 </a:t>
            </a:r>
            <a:r>
              <a:rPr lang="en-US" altLang="zh-TW" sz="3600" b="1" dirty="0">
                <a:ea typeface="新細明體" panose="02020500000000000000" pitchFamily="18" charset="-120"/>
              </a:rPr>
              <a:t>(</a:t>
            </a:r>
            <a:r>
              <a:rPr lang="zh-TW" altLang="en-US" sz="3600" b="1" dirty="0">
                <a:ea typeface="新細明體" panose="02020500000000000000" pitchFamily="18" charset="-120"/>
              </a:rPr>
              <a:t>以弗所書 </a:t>
            </a:r>
            <a:r>
              <a:rPr lang="en-US" altLang="zh-TW" sz="3600" b="1" dirty="0">
                <a:ea typeface="新細明體" panose="02020500000000000000" pitchFamily="18" charset="-120"/>
              </a:rPr>
              <a:t>4:11)</a:t>
            </a:r>
          </a:p>
          <a:p>
            <a:pPr marL="0" indent="0"/>
            <a:r>
              <a:rPr lang="zh-TW" altLang="en-US" sz="4800" b="1" dirty="0">
                <a:ea typeface="新細明體" panose="02020500000000000000" pitchFamily="18" charset="-120"/>
              </a:rPr>
              <a:t>說預言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執事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教導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勸化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施捨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治理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憐憫 </a:t>
            </a:r>
            <a:r>
              <a:rPr lang="en-US" altLang="zh-TW" sz="3600" b="1" dirty="0">
                <a:ea typeface="新細明體" panose="02020500000000000000" pitchFamily="18" charset="-120"/>
              </a:rPr>
              <a:t>(</a:t>
            </a:r>
            <a:r>
              <a:rPr lang="zh-TW" altLang="en-US" sz="3600" b="1" dirty="0">
                <a:ea typeface="新細明體" panose="02020500000000000000" pitchFamily="18" charset="-120"/>
              </a:rPr>
              <a:t>羅馬書</a:t>
            </a:r>
            <a:r>
              <a:rPr lang="en-US" altLang="zh-TW" sz="3600" b="1" dirty="0">
                <a:ea typeface="新細明體" panose="02020500000000000000" pitchFamily="18" charset="-120"/>
              </a:rPr>
              <a:t>12:2-6)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US" altLang="zh-TW" sz="4800" b="1" dirty="0">
                <a:ea typeface="新細明體" panose="02020500000000000000" pitchFamily="18" charset="-120"/>
              </a:rPr>
              <a:t> </a:t>
            </a:r>
            <a:endParaRPr lang="en-US" altLang="en-US" sz="4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E26600-1275-45F6-99F1-1DE023BB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E4822D-E96A-41EB-81AB-FEEAA00C2A8E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DADBC"/>
                </a:solidFill>
                <a:effectLst/>
                <a:uLnTx/>
                <a:uFillTx/>
                <a:latin typeface="Verdana" panose="020B0604030504040204" pitchFamily="34" charset="0"/>
                <a:ea typeface="新細明體" panose="02020500000000000000" pitchFamily="18" charset="-120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9DADBC"/>
              </a:solidFill>
              <a:effectLst/>
              <a:uLnTx/>
              <a:uFillTx/>
              <a:latin typeface="Verdana" panose="020B0604030504040204" pitchFamily="34" charset="0"/>
              <a:ea typeface="新細明體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8044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81EC8263-2F97-44FF-B0B3-F0A361E47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 b="1" dirty="0">
                <a:ea typeface="新細明體" panose="02020500000000000000" pitchFamily="18" charset="-120"/>
              </a:rPr>
              <a:t>智慧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知識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信心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醫病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異能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先知</a:t>
            </a:r>
            <a:r>
              <a:rPr lang="en-US" altLang="zh-TW" sz="4800" b="1" dirty="0">
                <a:ea typeface="新細明體" panose="02020500000000000000" pitchFamily="18" charset="-120"/>
              </a:rPr>
              <a:t>,</a:t>
            </a:r>
            <a:r>
              <a:rPr lang="zh-TW" altLang="en-US" sz="4800" b="1" dirty="0">
                <a:ea typeface="新細明體" panose="02020500000000000000" pitchFamily="18" charset="-120"/>
              </a:rPr>
              <a:t>辨別諸靈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說方言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翻譯 方言 </a:t>
            </a:r>
            <a:r>
              <a:rPr lang="en-US" altLang="zh-TW" sz="3600" b="1" dirty="0">
                <a:ea typeface="新細明體" panose="02020500000000000000" pitchFamily="18" charset="-120"/>
              </a:rPr>
              <a:t>(</a:t>
            </a:r>
            <a:r>
              <a:rPr lang="zh-TW" altLang="en-US" sz="3600" b="1" dirty="0">
                <a:ea typeface="新細明體" panose="02020500000000000000" pitchFamily="18" charset="-120"/>
              </a:rPr>
              <a:t>哥林多前書 </a:t>
            </a:r>
            <a:r>
              <a:rPr lang="en-US" altLang="zh-TW" sz="3600" b="1" dirty="0">
                <a:ea typeface="新細明體" panose="02020500000000000000" pitchFamily="18" charset="-120"/>
              </a:rPr>
              <a:t>12:8-10)</a:t>
            </a:r>
          </a:p>
          <a:p>
            <a:r>
              <a:rPr lang="zh-TW" altLang="en-US" sz="4800" b="1" dirty="0">
                <a:ea typeface="新細明體" panose="02020500000000000000" pitchFamily="18" charset="-120"/>
              </a:rPr>
              <a:t>監督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zh-TW" altLang="en-US" sz="4800" b="1" dirty="0">
                <a:ea typeface="新細明體" panose="02020500000000000000" pitchFamily="18" charset="-120"/>
              </a:rPr>
              <a:t>長老和執事</a:t>
            </a:r>
            <a:r>
              <a:rPr lang="en-US" altLang="zh-TW" sz="4000" b="1" dirty="0">
                <a:ea typeface="新細明體" panose="02020500000000000000" pitchFamily="18" charset="-120"/>
              </a:rPr>
              <a:t>(</a:t>
            </a:r>
            <a:r>
              <a:rPr lang="zh-TW" altLang="en-US" sz="4000" b="1" dirty="0">
                <a:ea typeface="新細明體" panose="02020500000000000000" pitchFamily="18" charset="-120"/>
              </a:rPr>
              <a:t>提摩太前書 </a:t>
            </a:r>
            <a:r>
              <a:rPr lang="en-US" altLang="zh-TW" sz="4000" b="1" dirty="0">
                <a:ea typeface="新細明體" panose="02020500000000000000" pitchFamily="18" charset="-120"/>
              </a:rPr>
              <a:t>3:1-13</a:t>
            </a:r>
            <a:r>
              <a:rPr lang="zh-TW" altLang="en-US" sz="4000" b="1" dirty="0">
                <a:ea typeface="新細明體" panose="02020500000000000000" pitchFamily="18" charset="-120"/>
              </a:rPr>
              <a:t> </a:t>
            </a:r>
            <a:r>
              <a:rPr lang="en-US" altLang="zh-TW" sz="4000" b="1" dirty="0">
                <a:ea typeface="新細明體" panose="02020500000000000000" pitchFamily="18" charset="-120"/>
              </a:rPr>
              <a:t>, 5: 17)</a:t>
            </a:r>
          </a:p>
          <a:p>
            <a:r>
              <a:rPr lang="zh-TW" altLang="en-US" sz="4800" b="1" dirty="0">
                <a:ea typeface="新細明體" panose="02020500000000000000" pitchFamily="18" charset="-120"/>
              </a:rPr>
              <a:t>長老 </a:t>
            </a:r>
            <a:r>
              <a:rPr lang="en-US" altLang="zh-TW" sz="4000" b="1" dirty="0">
                <a:ea typeface="新細明體" panose="02020500000000000000" pitchFamily="18" charset="-120"/>
              </a:rPr>
              <a:t>(</a:t>
            </a:r>
            <a:r>
              <a:rPr lang="zh-TW" altLang="en-US" sz="4000" b="1" dirty="0">
                <a:ea typeface="新細明體" panose="02020500000000000000" pitchFamily="18" charset="-120"/>
              </a:rPr>
              <a:t>彼得前書 </a:t>
            </a:r>
            <a:r>
              <a:rPr lang="en-US" altLang="zh-TW" sz="4000" b="1" dirty="0">
                <a:ea typeface="新細明體" panose="02020500000000000000" pitchFamily="18" charset="-120"/>
              </a:rPr>
              <a:t>5: 1-4)</a:t>
            </a:r>
            <a:endParaRPr lang="en-US" altLang="en-US" sz="4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E9B50-DB58-4166-932E-5E1B0E19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9B1169-35A4-4C1D-A92E-1E789E9EDE44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DADBC"/>
                </a:solidFill>
                <a:effectLst/>
                <a:uLnTx/>
                <a:uFillTx/>
                <a:latin typeface="Verdana" panose="020B0604030504040204" pitchFamily="34" charset="0"/>
                <a:ea typeface="新細明體" panose="02020500000000000000" pitchFamily="18" charset="-120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9DADBC"/>
              </a:solidFill>
              <a:effectLst/>
              <a:uLnTx/>
              <a:uFillTx/>
              <a:latin typeface="Verdana" panose="020B0604030504040204" pitchFamily="34" charset="0"/>
              <a:ea typeface="新細明體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316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4C4BF116-9755-4A6A-AE69-B495649615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319088"/>
            <a:ext cx="8382000" cy="5929312"/>
          </a:xfrm>
        </p:spPr>
        <p:txBody>
          <a:bodyPr/>
          <a:lstStyle/>
          <a:p>
            <a:pPr marL="1030288" indent="-630238">
              <a:buFont typeface="Wingdings 2" panose="05020102010507070707" pitchFamily="18" charset="2"/>
              <a:buNone/>
            </a:pPr>
            <a:r>
              <a:rPr lang="en-US" altLang="en-US" sz="3200" b="1" dirty="0"/>
              <a:t>James C. Collins “Good to Great”</a:t>
            </a:r>
            <a:r>
              <a:rPr lang="zh-TW" altLang="en-US" sz="3200" b="1" dirty="0">
                <a:ea typeface="新細明體" panose="02020500000000000000" pitchFamily="18" charset="-120"/>
              </a:rPr>
              <a:t> </a:t>
            </a:r>
            <a:r>
              <a:rPr lang="en-US" altLang="en-US" sz="4000" b="1" dirty="0"/>
              <a:t>(</a:t>
            </a:r>
            <a:r>
              <a:rPr lang="zh-TW" altLang="en-US" sz="4000" b="1" dirty="0">
                <a:ea typeface="新細明體" panose="02020500000000000000" pitchFamily="18" charset="-120"/>
              </a:rPr>
              <a:t>從好到更好</a:t>
            </a:r>
            <a:r>
              <a:rPr lang="en-US" altLang="en-US" sz="4000" b="1" dirty="0"/>
              <a:t>)</a:t>
            </a:r>
            <a:r>
              <a:rPr lang="zh-TW" altLang="en-US" sz="4000" b="1" dirty="0">
                <a:ea typeface="新細明體" panose="02020500000000000000" pitchFamily="18" charset="-120"/>
              </a:rPr>
              <a:t> 一書的參考</a:t>
            </a:r>
            <a:endParaRPr lang="en-US" altLang="en-US" sz="4000" b="1" dirty="0"/>
          </a:p>
          <a:p>
            <a:pPr marL="1030288" indent="-630238">
              <a:buFont typeface="Wingdings 2" panose="05020102010507070707" pitchFamily="18" charset="2"/>
              <a:buNone/>
            </a:pPr>
            <a:endParaRPr lang="en-US" altLang="en-US" sz="4000" b="1" dirty="0"/>
          </a:p>
          <a:p>
            <a:pPr marL="1030288" indent="-630238">
              <a:buFont typeface="Wingdings 2" panose="05020102010507070707" pitchFamily="18" charset="2"/>
              <a:buNone/>
            </a:pPr>
            <a:endParaRPr lang="en-US" altLang="en-US" sz="3600" dirty="0"/>
          </a:p>
          <a:p>
            <a:pPr marL="1030288" indent="-630238">
              <a:buFont typeface="Wingdings 2" panose="05020102010507070707" pitchFamily="18" charset="2"/>
              <a:buNone/>
            </a:pPr>
            <a:endParaRPr lang="en-US" altLang="en-US" sz="3600" dirty="0"/>
          </a:p>
          <a:p>
            <a:pPr marL="1030288" indent="-630238">
              <a:buFont typeface="Wingdings 2" panose="05020102010507070707" pitchFamily="18" charset="2"/>
              <a:buNone/>
            </a:pPr>
            <a:endParaRPr lang="en-US" altLang="en-US" sz="800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E80F0E0-E286-4774-A008-F571A746C5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9303206"/>
              </p:ext>
            </p:extLst>
          </p:nvPr>
        </p:nvGraphicFramePr>
        <p:xfrm>
          <a:off x="1248998" y="1866237"/>
          <a:ext cx="7325917" cy="3982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Box 4">
            <a:extLst>
              <a:ext uri="{FF2B5EF4-FFF2-40B4-BE49-F238E27FC236}">
                <a16:creationId xmlns:a16="http://schemas.microsoft.com/office/drawing/2014/main" id="{4BC887A3-72D0-4584-91A3-2EDC39B533F6}"/>
              </a:ext>
            </a:extLst>
          </p:cNvPr>
          <p:cNvSpPr txBox="1"/>
          <p:nvPr/>
        </p:nvSpPr>
        <p:spPr>
          <a:xfrm>
            <a:off x="4572000" y="3657600"/>
            <a:ext cx="980049" cy="685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PMingLiU"/>
                <a:cs typeface="Times New Roman"/>
              </a:rPr>
              <a:t>核心使命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SimSu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8573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2C821A84-925F-496B-B54E-8777F0948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anose="05020102010507070707" pitchFamily="18" charset="2"/>
              <a:buNone/>
            </a:pPr>
            <a:r>
              <a:rPr lang="zh-TW" altLang="en-US" sz="4800" b="1" dirty="0">
                <a:ea typeface="新細明體" panose="02020500000000000000" pitchFamily="18" charset="-120"/>
              </a:rPr>
              <a:t>結語</a:t>
            </a:r>
            <a:r>
              <a:rPr lang="en-US" altLang="zh-TW" sz="4800" b="1" dirty="0">
                <a:ea typeface="新細明體" panose="02020500000000000000" pitchFamily="18" charset="-120"/>
              </a:rPr>
              <a:t>: </a:t>
            </a:r>
            <a:r>
              <a:rPr lang="zh-TW" altLang="en-US" sz="4800" b="1" dirty="0">
                <a:ea typeface="新細明體" panose="02020500000000000000" pitchFamily="18" charset="-120"/>
              </a:rPr>
              <a:t>今天教會主要的目的是什麼 </a:t>
            </a:r>
            <a:r>
              <a:rPr lang="en-US" altLang="zh-TW" sz="4800" b="1" dirty="0">
                <a:ea typeface="新細明體" panose="02020500000000000000" pitchFamily="18" charset="-120"/>
              </a:rPr>
              <a:t>(</a:t>
            </a:r>
            <a:r>
              <a:rPr lang="zh-TW" altLang="en-US" sz="4800" b="1" dirty="0">
                <a:ea typeface="新細明體" panose="02020500000000000000" pitchFamily="18" charset="-120"/>
              </a:rPr>
              <a:t>核心使命</a:t>
            </a:r>
            <a:r>
              <a:rPr lang="en-US" altLang="zh-TW" sz="4800" b="1" dirty="0">
                <a:ea typeface="新細明體" panose="02020500000000000000" pitchFamily="18" charset="-120"/>
              </a:rPr>
              <a:t>) ? </a:t>
            </a:r>
            <a:r>
              <a:rPr lang="en-US" altLang="zh-TW" sz="3600" b="1" dirty="0">
                <a:ea typeface="新細明體" panose="02020500000000000000" pitchFamily="18" charset="-120"/>
              </a:rPr>
              <a:t>(The Great Ends of the Church, Book of Order, PCUSA),</a:t>
            </a:r>
            <a:r>
              <a:rPr lang="en-US" altLang="zh-TW" sz="4800" b="1" dirty="0">
                <a:ea typeface="新細明體" panose="02020500000000000000" pitchFamily="18" charset="-120"/>
              </a:rPr>
              <a:t> </a:t>
            </a:r>
            <a:r>
              <a:rPr lang="zh-TW" altLang="en-US" sz="4800" b="1" dirty="0">
                <a:ea typeface="新細明體" panose="02020500000000000000" pitchFamily="18" charset="-120"/>
              </a:rPr>
              <a:t>繼續牧養及建造說造就人的好話 </a:t>
            </a:r>
            <a:r>
              <a:rPr lang="en-US" altLang="zh-TW" sz="4800" b="1" dirty="0">
                <a:ea typeface="新細明體" panose="02020500000000000000" pitchFamily="18" charset="-120"/>
              </a:rPr>
              <a:t>(4:29)</a:t>
            </a:r>
            <a:r>
              <a:rPr lang="zh-TW" altLang="en-US" sz="4800" b="1" dirty="0">
                <a:ea typeface="新細明體" panose="02020500000000000000" pitchFamily="18" charset="-120"/>
              </a:rPr>
              <a:t>林肯</a:t>
            </a:r>
            <a:r>
              <a:rPr lang="en-US" altLang="zh-TW" sz="4800" b="1" dirty="0">
                <a:ea typeface="新細明體" panose="02020500000000000000" pitchFamily="18" charset="-120"/>
              </a:rPr>
              <a:t>, </a:t>
            </a:r>
            <a:r>
              <a:rPr lang="en-US" altLang="zh-TW" sz="3600" b="1" dirty="0">
                <a:ea typeface="新細明體" panose="02020500000000000000" pitchFamily="18" charset="-120"/>
              </a:rPr>
              <a:t>“One thing I appreciate about you”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altLang="zh-TW" sz="4800" b="1" dirty="0">
              <a:ea typeface="新細明體" panose="02020500000000000000" pitchFamily="18" charset="-120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altLang="zh-TW" sz="4800" dirty="0">
              <a:ea typeface="新細明體" panose="02020500000000000000" pitchFamily="18" charset="-120"/>
            </a:endParaRPr>
          </a:p>
          <a:p>
            <a:pPr marL="0" indent="0"/>
            <a:endParaRPr lang="en-US" altLang="en-US" sz="4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39A76-7816-4A13-8220-3D3C23F2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8C379F-A075-47F0-9064-A156C47303ED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DADBC"/>
                </a:solidFill>
                <a:effectLst/>
                <a:uLnTx/>
                <a:uFillTx/>
                <a:latin typeface="Verdana" panose="020B0604030504040204" pitchFamily="34" charset="0"/>
                <a:ea typeface="新細明體" panose="02020500000000000000" pitchFamily="18" charset="-120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9DADBC"/>
              </a:solidFill>
              <a:effectLst/>
              <a:uLnTx/>
              <a:uFillTx/>
              <a:latin typeface="Verdana" panose="020B0604030504040204" pitchFamily="34" charset="0"/>
              <a:ea typeface="新細明體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011003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spect">
  <a:themeElements>
    <a:clrScheme name="Aspect 1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Aspec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spect 1">
        <a:dk1>
          <a:srgbClr val="000000"/>
        </a:dk1>
        <a:lt1>
          <a:srgbClr val="FFFFFF"/>
        </a:lt1>
        <a:dk2>
          <a:srgbClr val="4E5B6F"/>
        </a:dk2>
        <a:lt2>
          <a:srgbClr val="D6ECFF"/>
        </a:lt2>
        <a:accent1>
          <a:srgbClr val="7FD13B"/>
        </a:accent1>
        <a:accent2>
          <a:srgbClr val="EA157A"/>
        </a:accent2>
        <a:accent3>
          <a:srgbClr val="FFFFFF"/>
        </a:accent3>
        <a:accent4>
          <a:srgbClr val="000000"/>
        </a:accent4>
        <a:accent5>
          <a:srgbClr val="C0E5AF"/>
        </a:accent5>
        <a:accent6>
          <a:srgbClr val="D4126E"/>
        </a:accent6>
        <a:hlink>
          <a:srgbClr val="EB8803"/>
        </a:hlink>
        <a:folHlink>
          <a:srgbClr val="5F77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10757</TotalTime>
  <Words>432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DFKai-SB</vt:lpstr>
      <vt:lpstr>Arial</vt:lpstr>
      <vt:lpstr>Calibri</vt:lpstr>
      <vt:lpstr>Times New Roman</vt:lpstr>
      <vt:lpstr>Verdana</vt:lpstr>
      <vt:lpstr>Wingdings 2</vt:lpstr>
      <vt:lpstr>2_預設簡報設計</vt:lpstr>
      <vt:lpstr>10_預設簡報設計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1040</cp:revision>
  <dcterms:created xsi:type="dcterms:W3CDTF">2015-12-30T23:14:56Z</dcterms:created>
  <dcterms:modified xsi:type="dcterms:W3CDTF">2019-08-04T05:20:24Z</dcterms:modified>
</cp:coreProperties>
</file>