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12" r:id="rId1"/>
    <p:sldMasterId id="2147486592" r:id="rId2"/>
    <p:sldMasterId id="2147486597" r:id="rId3"/>
    <p:sldMasterId id="2147486600" r:id="rId4"/>
  </p:sldMasterIdLst>
  <p:notesMasterIdLst>
    <p:notesMasterId r:id="rId20"/>
  </p:notesMasterIdLst>
  <p:sldIdLst>
    <p:sldId id="256" r:id="rId5"/>
    <p:sldId id="282" r:id="rId6"/>
    <p:sldId id="261" r:id="rId7"/>
    <p:sldId id="260" r:id="rId8"/>
    <p:sldId id="263" r:id="rId9"/>
    <p:sldId id="265" r:id="rId10"/>
    <p:sldId id="274" r:id="rId11"/>
    <p:sldId id="286" r:id="rId12"/>
    <p:sldId id="290" r:id="rId13"/>
    <p:sldId id="268" r:id="rId14"/>
    <p:sldId id="283" r:id="rId15"/>
    <p:sldId id="276" r:id="rId16"/>
    <p:sldId id="287" r:id="rId17"/>
    <p:sldId id="284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E00"/>
    <a:srgbClr val="0F0C22"/>
    <a:srgbClr val="A14D07"/>
    <a:srgbClr val="FF3300"/>
    <a:srgbClr val="0033CC"/>
    <a:srgbClr val="000066"/>
    <a:srgbClr val="3B1A0B"/>
    <a:srgbClr val="FF0D0D"/>
    <a:srgbClr val="001B46"/>
    <a:srgbClr val="000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38019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2766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20955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1341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78675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9EC-D309-4A4A-8A2F-C25F1D331C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A119BE-E636-4496-9608-1796E9C568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763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C5F48B-87A4-4EA7-ABAB-8038D2A7716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8192B-6FC7-49A6-AFD1-EF8FE63E5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832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C5F48B-87A4-4EA7-ABAB-8038D2A7716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8192B-6FC7-49A6-AFD1-EF8FE63E5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857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11473-6C49-4AE4-82DC-91C55ACE1F69}" type="slidenum"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18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1517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6761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5801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1958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5803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21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6620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0834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/>
            </a:gs>
            <a:gs pos="50000">
              <a:srgbClr val="000066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38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8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54325" y="2976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6846888"/>
            <a:ext cx="7772400" cy="11112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4800" b="1">
              <a:solidFill>
                <a:srgbClr val="000000"/>
              </a:solidFill>
              <a:ea typeface="新細明體" pitchFamily="18" charset="-120"/>
            </a:endParaRPr>
          </a:p>
        </p:txBody>
      </p:sp>
      <p:pic>
        <p:nvPicPr>
          <p:cNvPr id="1030" name="Picture 7" descr="typc banner 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926138"/>
            <a:ext cx="9715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01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3" r:id="rId1"/>
    <p:sldLayoutId id="2147485514" r:id="rId2"/>
    <p:sldLayoutId id="2147485515" r:id="rId3"/>
    <p:sldLayoutId id="2147485516" r:id="rId4"/>
    <p:sldLayoutId id="2147485517" r:id="rId5"/>
    <p:sldLayoutId id="2147485518" r:id="rId6"/>
    <p:sldLayoutId id="2147485519" r:id="rId7"/>
    <p:sldLayoutId id="2147485520" r:id="rId8"/>
    <p:sldLayoutId id="2147485521" r:id="rId9"/>
    <p:sldLayoutId id="2147485522" r:id="rId10"/>
    <p:sldLayoutId id="21474855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4400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FF66"/>
          </a:solidFill>
          <a:latin typeface="+mn-lt"/>
          <a:ea typeface="華康粗黑體" pitchFamily="49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FFFF66"/>
          </a:solidFill>
          <a:latin typeface="+mn-lt"/>
          <a:ea typeface="華康粗黑體" pitchFamily="49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99542-3005-406B-977F-66D81514D2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6C939-0295-442C-BB9E-365B1FC1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6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5F48B-87A4-4EA7-ABAB-8038D2A7716E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8192B-6FC7-49A6-AFD1-EF8FE63E5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0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8" r:id="rId1"/>
    <p:sldLayoutId id="214748659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9A30F-4D32-4CE9-86CA-1443496FF9E2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30115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4834" y="762000"/>
            <a:ext cx="9144000" cy="5414554"/>
          </a:xfrm>
        </p:spPr>
        <p:txBody>
          <a:bodyPr>
            <a:noAutofit/>
          </a:bodyPr>
          <a:lstStyle/>
          <a:p>
            <a:br>
              <a:rPr lang="en-US" altLang="zh-TW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zh-TW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默想耶利哥</a:t>
            </a:r>
            <a:br>
              <a:rPr lang="zh-TW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路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19:1-10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，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10:25-37</a:t>
            </a:r>
            <a:b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可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10:46-57</a:t>
            </a:r>
            <a:b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書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5:13-15</a:t>
            </a:r>
            <a:b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b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br>
              <a:rPr lang="en-US" altLang="zh-TW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蔡登燦牧師</a:t>
            </a:r>
            <a:br>
              <a:rPr lang="zh-TW" alt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br>
              <a:rPr lang="en-US" altLang="zh-TW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endParaRPr lang="zh-TW" alt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8442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讚美 </a:t>
            </a:r>
            <a:r>
              <a:rPr lang="en-US" altLang="zh-TW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= 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感恩</a:t>
            </a:r>
          </a:p>
          <a:p>
            <a:pPr marL="0" indent="0">
              <a:buNone/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保羅、西拉在腓立比獄中</a:t>
            </a:r>
          </a:p>
          <a:p>
            <a:pPr marL="0" indent="0">
              <a:buNone/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（徒</a:t>
            </a:r>
            <a:r>
              <a:rPr lang="en-US" altLang="zh-TW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16:19-34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）</a:t>
            </a:r>
          </a:p>
          <a:p>
            <a:pPr marL="0" indent="0">
              <a:buNone/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讚美的功效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539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620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III. 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耶利哥城外的巴底買</a:t>
            </a:r>
            <a:endParaRPr lang="en-US" altLang="zh-TW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</a:t>
            </a: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可</a:t>
            </a: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10:46-57</a:t>
            </a:r>
          </a:p>
          <a:p>
            <a:pPr marL="0" indent="0"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禱告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1"/>
            <a:ext cx="6629399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63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45730" cy="693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IV. </a:t>
            </a: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耶利哥路上的撒馬利亞人   </a:t>
            </a:r>
            <a:endParaRPr lang="en-US" altLang="zh-TW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</a:t>
            </a: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路</a:t>
            </a: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10:25-37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9" y="2133600"/>
            <a:ext cx="9144000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4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52400"/>
            <a:ext cx="8921931" cy="6934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372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45730" cy="6620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活出基督的愛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約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13:34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「我賜給你們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一條新命令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，乃是叫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    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你們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彼此相愛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；我怎樣愛你們，你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    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們也要怎樣相愛。」</a:t>
            </a:r>
          </a:p>
          <a:p>
            <a:pPr marL="0" indent="0"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兩種根基（太</a:t>
            </a: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7:24-29</a:t>
            </a: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7686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9530" cy="66206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結論：</a:t>
            </a:r>
          </a:p>
          <a:p>
            <a:pPr marL="0" indent="0">
              <a:buNone/>
            </a:pP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1. </a:t>
            </a: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耶利哥城内的撒該</a:t>
            </a:r>
          </a:p>
          <a:p>
            <a:pPr marL="0" indent="0"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（救贖）</a:t>
            </a:r>
          </a:p>
          <a:p>
            <a:pPr marL="0" indent="0">
              <a:buNone/>
            </a:pP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2. </a:t>
            </a: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耶利哥城外的約書亞</a:t>
            </a:r>
          </a:p>
          <a:p>
            <a:pPr marL="0" indent="0"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（</a:t>
            </a:r>
            <a:r>
              <a:rPr lang="zh-TW" alt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</a:rPr>
              <a:t>讀經、</a:t>
            </a: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讚美）</a:t>
            </a:r>
          </a:p>
          <a:p>
            <a:pPr marL="0" indent="0">
              <a:buNone/>
            </a:pP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3. </a:t>
            </a: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耶利哥城外的巴底買</a:t>
            </a:r>
          </a:p>
          <a:p>
            <a:pPr marL="0" indent="0"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（禱告）</a:t>
            </a:r>
          </a:p>
          <a:p>
            <a:pPr marL="0" indent="0">
              <a:buNone/>
            </a:pP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4. </a:t>
            </a: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耶利哥路上的撒馬利亞人</a:t>
            </a:r>
          </a:p>
          <a:p>
            <a:pPr marL="0" indent="0"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（活出基督的愛）</a:t>
            </a:r>
          </a:p>
          <a:p>
            <a:pPr marL="0" indent="0">
              <a:buNone/>
            </a:pPr>
            <a:endParaRPr lang="zh-TW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188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400"/>
            <a:ext cx="92202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FFFF00"/>
                </a:solidFill>
              </a:rPr>
              <a:t> </a:t>
            </a:r>
            <a:r>
              <a:rPr lang="zh-TW" altLang="en-US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引言</a:t>
            </a:r>
            <a:r>
              <a:rPr lang="en-US" altLang="zh-TW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 </a:t>
            </a:r>
            <a:r>
              <a:rPr lang="zh-TW" altLang="en-US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聖經中著名的地方</a:t>
            </a:r>
          </a:p>
          <a:p>
            <a:pPr marL="0" indent="0">
              <a:buNone/>
            </a:pPr>
            <a:r>
              <a:rPr lang="zh-TW" altLang="en-US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耶路撒冷</a:t>
            </a:r>
          </a:p>
          <a:p>
            <a:pPr marL="0" indent="0">
              <a:buNone/>
            </a:pPr>
            <a:r>
              <a:rPr lang="zh-TW" altLang="en-US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摩利亞山</a:t>
            </a:r>
          </a:p>
          <a:p>
            <a:pPr marL="0" indent="0">
              <a:buNone/>
            </a:pPr>
            <a:r>
              <a:rPr lang="zh-TW" altLang="en-US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西乃山</a:t>
            </a:r>
            <a:endParaRPr lang="en-US" altLang="zh-TW" sz="6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撒馬利亞</a:t>
            </a:r>
          </a:p>
        </p:txBody>
      </p:sp>
    </p:spTree>
    <p:extLst>
      <p:ext uri="{BB962C8B-B14F-4D97-AF65-F5344CB8AC3E}">
        <p14:creationId xmlns:p14="http://schemas.microsoft.com/office/powerpoint/2010/main" val="245262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51" y="21771"/>
            <a:ext cx="8839200" cy="5897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耶利哥</a:t>
            </a:r>
          </a:p>
          <a:p>
            <a:pPr marL="0" indent="0">
              <a:buNone/>
            </a:pPr>
            <a:r>
              <a:rPr lang="en-US" altLang="zh-TW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I. 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耶利哥城内的撒該</a:t>
            </a:r>
            <a:endParaRPr lang="en-US" altLang="zh-TW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路</a:t>
            </a:r>
            <a:r>
              <a:rPr lang="en-US" altLang="zh-TW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19:1-10</a:t>
            </a:r>
          </a:p>
          <a:p>
            <a:pPr marL="0" indent="0"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</a:t>
            </a:r>
            <a:endParaRPr lang="zh-TW" altLang="en-US" sz="6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8534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88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2964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路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19:10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人子來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為要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尋找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拯救失喪的人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」</a:t>
            </a:r>
          </a:p>
          <a:p>
            <a:pPr marL="0" indent="0"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耶穌來世的目的</a:t>
            </a:r>
          </a:p>
          <a:p>
            <a:pPr marL="0" indent="0"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為甚麽？</a:t>
            </a:r>
            <a:endParaRPr lang="en-US" altLang="zh-TW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耶穌需要道成肉身</a:t>
            </a:r>
            <a:endParaRPr lang="en-US" altLang="zh-TW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為甚麽？ </a:t>
            </a:r>
            <a:endParaRPr lang="en-US" altLang="zh-TW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</a:t>
            </a: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耶穌需要被釘十字架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6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91600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* 圖（亞伯献祭得蒙看中</a:t>
            </a:r>
          </a:p>
          <a:p>
            <a:pPr marL="0" indent="0" algn="ctr">
              <a:buNone/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亞伯拉罕献以撒（從蒙福的教会）</a:t>
            </a:r>
          </a:p>
          <a:p>
            <a:pPr marL="0" indent="0" algn="ctr">
              <a:buNone/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羊血塗於門框和門楣</a:t>
            </a:r>
          </a:p>
          <a:p>
            <a:pPr marL="0" indent="0" algn="ctr">
              <a:buNone/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看哪上帝的羊羔）</a:t>
            </a:r>
          </a:p>
          <a:p>
            <a:pPr marL="0" indent="0" algn="ctr">
              <a:buNone/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註：以上四張圖作成一頁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95250"/>
            <a:ext cx="4953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052" y="-95250"/>
            <a:ext cx="5233851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262312"/>
            <a:ext cx="533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62312"/>
            <a:ext cx="46482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2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-152400"/>
            <a:ext cx="9009017" cy="662504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zh-TW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6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6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6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6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6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6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6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6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6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1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1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1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羅</a:t>
            </a:r>
            <a:r>
              <a:rPr lang="en-US" altLang="zh-TW" sz="1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4:25</a:t>
            </a:r>
            <a:r>
              <a:rPr lang="zh-TW" altLang="en-US" sz="1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</a:t>
            </a:r>
            <a:r>
              <a:rPr lang="zh-TW" altLang="en-US" sz="1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耶穌被交給人</a:t>
            </a:r>
            <a:r>
              <a:rPr lang="zh-TW" altLang="en-US" sz="1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，是為</a:t>
            </a:r>
            <a:r>
              <a:rPr lang="zh-TW" altLang="en-US" sz="1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我們的過犯</a:t>
            </a:r>
            <a:r>
              <a:rPr lang="zh-TW" altLang="en-US" sz="1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；</a:t>
            </a:r>
            <a:r>
              <a:rPr lang="zh-TW" altLang="en-US" sz="1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復活</a:t>
            </a:r>
            <a:r>
              <a:rPr lang="zh-TW" altLang="en-US" sz="1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，是為叫我們</a:t>
            </a:r>
            <a:r>
              <a:rPr lang="zh-TW" altLang="en-US" sz="1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稱義</a:t>
            </a:r>
            <a:r>
              <a:rPr lang="zh-TW" altLang="en-US" sz="1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（或譯：耶穌是為我們的過犯交付了，是為我們稱義復活了）。」</a:t>
            </a:r>
          </a:p>
          <a:p>
            <a:pPr marL="0" indent="0">
              <a:buNone/>
            </a:pPr>
            <a:r>
              <a:rPr lang="zh-TW" altLang="en-US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68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09"/>
            <a:ext cx="9067800" cy="6692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II. </a:t>
            </a: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耶利哥城外的約書亞 </a:t>
            </a:r>
            <a:endParaRPr lang="en-US" altLang="zh-TW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</a:t>
            </a: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書</a:t>
            </a: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5</a:t>
            </a: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；</a:t>
            </a: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13-15</a:t>
            </a:r>
          </a:p>
          <a:p>
            <a:endParaRPr lang="en-US" sz="93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239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1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09"/>
            <a:ext cx="9067800" cy="6692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endParaRPr lang="en-US" sz="93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91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b="1" dirty="0">
                <a:solidFill>
                  <a:srgbClr val="003300"/>
                </a:solidFill>
                <a:latin typeface="EPSON 正楷書体Ｍ" panose="03000509000000000000" pitchFamily="65" charset="-128"/>
                <a:ea typeface="EPSON 正楷書体Ｍ" panose="03000509000000000000" pitchFamily="65" charset="-128"/>
              </a:rPr>
              <a:t>1.</a:t>
            </a:r>
            <a:br>
              <a:rPr lang="en-US" altLang="ja-JP" sz="5400" b="1" dirty="0">
                <a:solidFill>
                  <a:srgbClr val="003300"/>
                </a:solidFill>
                <a:ea typeface="EPSON 正楷書体Ｍ" pitchFamily="65" charset="-128"/>
              </a:rPr>
            </a:br>
            <a:r>
              <a:rPr lang="ja-JP" altLang="en-US" sz="5400" b="1" dirty="0">
                <a:solidFill>
                  <a:srgbClr val="000066"/>
                </a:solidFill>
                <a:ea typeface="EPSON 正楷書体Ｍ" pitchFamily="65" charset="-128"/>
              </a:rPr>
              <a:t>よもはみどりにはえばえし</a:t>
            </a:r>
            <a:br>
              <a:rPr lang="ja-JP" altLang="en-US" sz="5400" b="1" dirty="0">
                <a:solidFill>
                  <a:srgbClr val="000066"/>
                </a:solidFill>
                <a:ea typeface="EPSON 正楷書体Ｍ" pitchFamily="65" charset="-128"/>
              </a:rPr>
            </a:br>
            <a:r>
              <a:rPr lang="ja-JP" altLang="en-US" sz="5400" b="1" dirty="0">
                <a:solidFill>
                  <a:srgbClr val="000066"/>
                </a:solidFill>
                <a:ea typeface="EPSON 正楷書体Ｍ" pitchFamily="65" charset="-128"/>
              </a:rPr>
              <a:t>きっとそびえたつにいたかの</a:t>
            </a:r>
            <a:br>
              <a:rPr lang="ja-JP" altLang="en-US" sz="5400" b="1" dirty="0">
                <a:solidFill>
                  <a:srgbClr val="000066"/>
                </a:solidFill>
                <a:ea typeface="EPSON 正楷書体Ｍ" pitchFamily="65" charset="-128"/>
              </a:rPr>
            </a:br>
            <a:r>
              <a:rPr lang="ja-JP" altLang="en-US" sz="5400" b="1" dirty="0">
                <a:solidFill>
                  <a:srgbClr val="000066"/>
                </a:solidFill>
                <a:ea typeface="EPSON 正楷書体Ｍ" pitchFamily="65" charset="-128"/>
              </a:rPr>
              <a:t>やまのすがたこそほこりなれ</a:t>
            </a:r>
            <a:br>
              <a:rPr lang="ja-JP" altLang="en-US" sz="5400" b="1" dirty="0">
                <a:solidFill>
                  <a:srgbClr val="000066"/>
                </a:solidFill>
                <a:ea typeface="EPSON 正楷書体Ｍ" pitchFamily="65" charset="-128"/>
              </a:rPr>
            </a:br>
            <a:r>
              <a:rPr lang="ja-JP" altLang="en-US" sz="5400" b="1" dirty="0">
                <a:solidFill>
                  <a:srgbClr val="000066"/>
                </a:solidFill>
                <a:ea typeface="EPSON 正楷書体Ｍ" pitchFamily="65" charset="-128"/>
              </a:rPr>
              <a:t>ああうるわしのしまわが臺灣</a:t>
            </a:r>
            <a:br>
              <a:rPr lang="en-US" altLang="ja-JP" sz="5400" b="1" dirty="0">
                <a:solidFill>
                  <a:srgbClr val="000066"/>
                </a:solidFill>
                <a:ea typeface="EPSON 正楷書体Ｍ" pitchFamily="65" charset="-128"/>
              </a:rPr>
            </a:br>
            <a:br>
              <a:rPr lang="en-US" altLang="ja-JP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PSON 正楷書体Ｍ" pitchFamily="65" charset="-128"/>
              </a:rPr>
            </a:br>
            <a:endParaRPr lang="ja-JP" altLang="en-US" sz="5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EPSON 正楷書体Ｍ" pitchFamily="65" charset="-12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16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3124200" y="838200"/>
            <a:ext cx="53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PMingLiU" pitchFamily="18" charset="-120"/>
                <a:cs typeface="+mn-cs"/>
              </a:rPr>
              <a:t>8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447800" y="0"/>
            <a:ext cx="5943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新細明體"/>
                <a:ea typeface="新細明體"/>
                <a:cs typeface="+mn-cs"/>
              </a:rPr>
              <a:t>上帝的話</a:t>
            </a:r>
            <a:r>
              <a:rPr kumimoji="1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新細明體"/>
                <a:ea typeface="新細明體"/>
                <a:cs typeface="+mn-cs"/>
              </a:rPr>
              <a:t>-</a:t>
            </a:r>
            <a:r>
              <a:rPr kumimoji="1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新細明體"/>
                <a:ea typeface="新細明體"/>
                <a:cs typeface="+mn-cs"/>
              </a:rPr>
              <a:t>聖經</a:t>
            </a:r>
            <a:endParaRPr kumimoji="1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新細明體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703214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2_預設簡報設計">
  <a:themeElements>
    <a:clrScheme name="1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預設簡報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10999</TotalTime>
  <Words>443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EPSON 正楷書体Ｍ</vt:lpstr>
      <vt:lpstr>新細明體</vt:lpstr>
      <vt:lpstr>Arial</vt:lpstr>
      <vt:lpstr>Calibri</vt:lpstr>
      <vt:lpstr>Times New Roman</vt:lpstr>
      <vt:lpstr>2_預設簡報設計</vt:lpstr>
      <vt:lpstr>3_Office Theme</vt:lpstr>
      <vt:lpstr>Office Theme</vt:lpstr>
      <vt:lpstr>1_Default Design</vt:lpstr>
      <vt:lpstr> 默想耶利哥 路19:1-10，10:25-37 可10:46-57 書5:13-15   蔡登燦牧師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よもはみどりにはえばえし きっとそびえたつにいたかの やまのすがたこそほこりなれ ああうるわしのしまわが臺灣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FPCOC</cp:lastModifiedBy>
  <cp:revision>1057</cp:revision>
  <dcterms:created xsi:type="dcterms:W3CDTF">2015-12-30T23:14:56Z</dcterms:created>
  <dcterms:modified xsi:type="dcterms:W3CDTF">2019-08-18T18:23:54Z</dcterms:modified>
</cp:coreProperties>
</file>