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210" r:id="rId2"/>
  </p:sldMasterIdLst>
  <p:notesMasterIdLst>
    <p:notesMasterId r:id="rId37"/>
  </p:notesMasterIdLst>
  <p:sldIdLst>
    <p:sldId id="256" r:id="rId3"/>
    <p:sldId id="2398" r:id="rId4"/>
    <p:sldId id="260" r:id="rId5"/>
    <p:sldId id="261" r:id="rId6"/>
    <p:sldId id="262" r:id="rId7"/>
    <p:sldId id="263" r:id="rId8"/>
    <p:sldId id="265" r:id="rId9"/>
    <p:sldId id="266" r:id="rId10"/>
    <p:sldId id="268" r:id="rId11"/>
    <p:sldId id="269" r:id="rId12"/>
    <p:sldId id="248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0"/>
    <a:srgbClr val="0F0C22"/>
    <a:srgbClr val="FF3300"/>
    <a:srgbClr val="0033CC"/>
    <a:srgbClr val="000066"/>
    <a:srgbClr val="3B1A0B"/>
    <a:srgbClr val="FF0D0D"/>
    <a:srgbClr val="001B46"/>
    <a:srgbClr val="005C2A"/>
    <a:srgbClr val="DA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24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B8EED0-6C9A-426A-9B3B-41FB45EF161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8/18/2019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44FA03-C4D8-4CE8-9E0C-59605AAC73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20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8EED0-6C9A-426A-9B3B-41FB45EF1612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4FA03-C4D8-4CE8-9E0C-59605AAC73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1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21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å±±ä¸å¯¶è¨">
            <a:extLst>
              <a:ext uri="{FF2B5EF4-FFF2-40B4-BE49-F238E27FC236}">
                <a16:creationId xmlns:a16="http://schemas.microsoft.com/office/drawing/2014/main" id="{DCB04DB5-EF20-499D-8BA2-E66CCD351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0" y="1676400"/>
            <a:ext cx="91440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080" y="152400"/>
            <a:ext cx="9144000" cy="1905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altLang="zh-TW" dirty="0">
                <a:solidFill>
                  <a:srgbClr val="0000B0"/>
                </a:solidFill>
                <a:latin typeface="Antigone-Nord-Poster" panose="00000400000000000000" pitchFamily="2" charset="0"/>
                <a:ea typeface="Antigone-Nord-Poster" panose="00000400000000000000" pitchFamily="2" charset="0"/>
              </a:rPr>
              <a:t>The Gospel is the Key </a:t>
            </a:r>
            <a:br>
              <a:rPr lang="en-US" altLang="zh-TW" dirty="0">
                <a:solidFill>
                  <a:srgbClr val="0000B0"/>
                </a:solidFill>
                <a:latin typeface="Antigone-Nord-Poster" panose="00000400000000000000" pitchFamily="2" charset="0"/>
                <a:ea typeface="Antigone-Nord-Poster" panose="00000400000000000000" pitchFamily="2" charset="0"/>
              </a:rPr>
            </a:br>
            <a:r>
              <a:rPr lang="en-US" altLang="zh-TW" dirty="0">
                <a:solidFill>
                  <a:srgbClr val="0000B0"/>
                </a:solidFill>
                <a:latin typeface="Antigone-Nord-Poster" panose="00000400000000000000" pitchFamily="2" charset="0"/>
                <a:ea typeface="Antigone-Nord-Poster" panose="00000400000000000000" pitchFamily="2" charset="0"/>
              </a:rPr>
              <a:t>to a Life of Blessing</a:t>
            </a:r>
            <a:br>
              <a:rPr lang="en-US" altLang="zh-TW" sz="3600" dirty="0">
                <a:solidFill>
                  <a:srgbClr val="0000B0"/>
                </a:solidFill>
                <a:latin typeface="Antigone-Nord-Poster" panose="00000400000000000000" pitchFamily="2" charset="0"/>
                <a:ea typeface="Antigone-Nord-Poster" panose="00000400000000000000" pitchFamily="2" charset="0"/>
              </a:rPr>
            </a:br>
            <a:r>
              <a:rPr lang="zh-TW" altLang="en-US" sz="4800" b="1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福音是一生蒙福的秘訣</a:t>
            </a:r>
            <a:endParaRPr lang="en-US" sz="4800" b="1" dirty="0">
              <a:solidFill>
                <a:srgbClr val="0000B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248400"/>
            <a:ext cx="9144000" cy="457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1551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是很清楚地明白我們靈命的狀態。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自認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靈裡貧窮的人明白我們與神聖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全能和正義的上帝 形成鮮明對比。 這些人明白自己是罪人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冒犯了上帝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應該受到懲罰和接受上帝的憤怒。要是靠自己，就完全徹底絕望了。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-11-</a:t>
            </a:r>
          </a:p>
        </p:txBody>
      </p:sp>
    </p:spTree>
    <p:extLst>
      <p:ext uri="{BB962C8B-B14F-4D97-AF65-F5344CB8AC3E}">
        <p14:creationId xmlns:p14="http://schemas.microsoft.com/office/powerpoint/2010/main" val="708339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78332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現在我們記住這一點，然後來看看這會如何影響我們對第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4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節的解釋。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</a:t>
            </a:r>
            <a:r>
              <a:rPr lang="zh-TW" altLang="en-US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哀慟的人有福了！因為他們必得安慰。</a:t>
            </a:r>
            <a:br>
              <a:rPr lang="en-US" altLang="zh-TW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dirty="0">
                <a:solidFill>
                  <a:srgbClr val="0000B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Blessed are those who mourn,</a:t>
            </a:r>
            <a:br>
              <a:rPr lang="en-US" dirty="0">
                <a:solidFill>
                  <a:srgbClr val="0000B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00B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they will be comforted.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189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878332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哀慟的人有福了。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我認為第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4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節是我們許多人在遭受痛苦或失去親友財物時會閱讀和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受安慰的經節。我不想否認這一點。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我覺得當你哀慟時，上帝確實仍然祝福你。 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3651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" y="1295400"/>
            <a:ext cx="8915400" cy="5410200"/>
          </a:xfrm>
        </p:spPr>
        <p:txBody>
          <a:bodyPr>
            <a:noAutofit/>
          </a:bodyPr>
          <a:lstStyle/>
          <a:p>
            <a:pPr algn="l"/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但是，如果我們回頭看第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3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節，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就知道基督所說的是那些靈性謙卑的人，那些了解並為自己屬靈的罪難過、哀慟的人將會受到祝福。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那些檢視自己的罪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看見自己的行為是多麼邪惡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多麼傷害人。那些明白罪的後果的人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是多麼的絕望和悲傷。因此他們哭泣，並且悔改。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這些人將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會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受到祝福。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8051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" y="609600"/>
            <a:ext cx="87630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因為不是每個人都會為自己的罪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感到悲傷，不是每個知道自己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是罪人的，都願意悔改。只有那些明白自己需要幫助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需要一個救主，並且仰望基督的人，這些人才會受到祝福。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-15-</a:t>
            </a:r>
          </a:p>
        </p:txBody>
      </p:sp>
    </p:spTree>
    <p:extLst>
      <p:ext uri="{BB962C8B-B14F-4D97-AF65-F5344CB8AC3E}">
        <p14:creationId xmlns:p14="http://schemas.microsoft.com/office/powerpoint/2010/main" val="1189998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所以耶穌在山上的講道中，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從一開始，在談論其他事情之前，祂就從福音講起。 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在祂指示如何過敬虔生活之前，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祂必須先說明如何得救。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-16-</a:t>
            </a:r>
          </a:p>
        </p:txBody>
      </p:sp>
    </p:spTree>
    <p:extLst>
      <p:ext uri="{BB962C8B-B14F-4D97-AF65-F5344CB8AC3E}">
        <p14:creationId xmlns:p14="http://schemas.microsoft.com/office/powerpoint/2010/main" val="2224405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5410200"/>
          </a:xfrm>
        </p:spPr>
        <p:txBody>
          <a:bodyPr>
            <a:noAutofit/>
          </a:bodyPr>
          <a:lstStyle/>
          <a:p>
            <a:pPr algn="l"/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讓我們繼續讀第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節，看看耶穌如何說明那些承諾跟隨上帝的人會不斷得到祝福。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20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2000" dirty="0">
                <a:solidFill>
                  <a:srgbClr val="0000B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5 </a:t>
            </a:r>
            <a:r>
              <a:rPr lang="en-US" altLang="zh-TW" dirty="0">
                <a:solidFill>
                  <a:srgbClr val="0000B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Blessed are the meek,</a:t>
            </a:r>
            <a:br>
              <a:rPr lang="en-US" altLang="zh-TW" dirty="0">
                <a:solidFill>
                  <a:srgbClr val="0000B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dirty="0">
                <a:solidFill>
                  <a:srgbClr val="0000B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for they will inherit the earth.</a:t>
            </a:r>
            <a:br>
              <a:rPr lang="en-US" altLang="zh-TW" dirty="0">
                <a:solidFill>
                  <a:srgbClr val="0000B0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溫柔的人有福了！</a:t>
            </a:r>
            <a:br>
              <a:rPr lang="en-US" altLang="zh-TW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srgbClr val="0000B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因為他們必承受地土。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-17-</a:t>
            </a:r>
          </a:p>
        </p:txBody>
      </p:sp>
    </p:spTree>
    <p:extLst>
      <p:ext uri="{BB962C8B-B14F-4D97-AF65-F5344CB8AC3E}">
        <p14:creationId xmlns:p14="http://schemas.microsoft.com/office/powerpoint/2010/main" val="3735765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溫順</a:t>
            </a:r>
            <a:r>
              <a:rPr lang="zh-TW" altLang="en-US" sz="36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這個詞蠻有趣的，似乎是反文化的。耶穌正在對一群重視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名聲的群眾說話。這些人重視階級制度。獲得好聲望，贏得人的尊重是這些人努力的目標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因此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當耶穌說溫柔的人會受到祝福時，是令人感到困惑的。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-18-</a:t>
            </a:r>
          </a:p>
        </p:txBody>
      </p:sp>
    </p:spTree>
    <p:extLst>
      <p:ext uri="{BB962C8B-B14F-4D97-AF65-F5344CB8AC3E}">
        <p14:creationId xmlns:p14="http://schemas.microsoft.com/office/powerpoint/2010/main" val="99758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8392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耶穌到底指的是什麼？希臘文溫順是</a:t>
            </a:r>
            <a:r>
              <a:rPr lang="en-US" altLang="zh-TW" dirty="0" err="1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praus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，這個字經常被用來定義為一匹受過戰鬥訓練的馬。這些馬在戰鬥中，有些被用於拉貨物，有些拿來騎。它們都勇猛強壯，但嚴守紀律，絕對服從。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-19-</a:t>
            </a:r>
          </a:p>
        </p:txBody>
      </p:sp>
    </p:spTree>
    <p:extLst>
      <p:ext uri="{BB962C8B-B14F-4D97-AF65-F5344CB8AC3E}">
        <p14:creationId xmlns:p14="http://schemas.microsoft.com/office/powerpoint/2010/main" val="3086375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因此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當耶穌說溫柔時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他所說的是那些已經離開了他們的罪惡和叛逆生活，並且完全忠誠順服上帝的人。 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不僅如此，他們將利用他們的勇氣和力量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在上帝引導下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進一步推展上帝的國度。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-20-</a:t>
            </a:r>
          </a:p>
        </p:txBody>
      </p:sp>
    </p:spTree>
    <p:extLst>
      <p:ext uri="{BB962C8B-B14F-4D97-AF65-F5344CB8AC3E}">
        <p14:creationId xmlns:p14="http://schemas.microsoft.com/office/powerpoint/2010/main" val="2255338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868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/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今天我們要來看八福。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這段經文常常被認為是過幸福快樂的基督徒生活的公式。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當我第一次讀這段經文時，我以為這是鼓勵我，告訴我無論在什麼情況下，上帝都會祝福我。但是當我開始深入研讀後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才了解</a:t>
            </a:r>
            <a:r>
              <a:rPr lang="zh-TW" altLang="en-US" sz="1400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得到祝福過快樂基督徒生活的關鍵是福音。</a:t>
            </a: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1371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0"/>
            <a:ext cx="8915400" cy="4267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當你悔改並放棄舊的生活方式，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將自己獻身於上帝，完全順服，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並將你的恩賜用於建立神的國度時，你就會蒙福。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-21-</a:t>
            </a:r>
          </a:p>
        </p:txBody>
      </p:sp>
    </p:spTree>
    <p:extLst>
      <p:ext uri="{BB962C8B-B14F-4D97-AF65-F5344CB8AC3E}">
        <p14:creationId xmlns:p14="http://schemas.microsoft.com/office/powerpoint/2010/main" val="34373483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在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6-9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節中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耶穌詳細闡述如何才能過著受祝福的基督徒生活。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一旦你得救並承諾過順服的生活，你必須渴望正義，對人仁慈，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保持一顆純潔的心，並且無論走到哪裡，都要努力使人和睦。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-22-</a:t>
            </a:r>
          </a:p>
        </p:txBody>
      </p:sp>
    </p:spTree>
    <p:extLst>
      <p:ext uri="{BB962C8B-B14F-4D97-AF65-F5344CB8AC3E}">
        <p14:creationId xmlns:p14="http://schemas.microsoft.com/office/powerpoint/2010/main" val="1823406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5410200"/>
          </a:xfrm>
        </p:spPr>
        <p:txBody>
          <a:bodyPr>
            <a:noAutofit/>
          </a:bodyPr>
          <a:lstStyle/>
          <a:p>
            <a:pPr algn="l"/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飢渴慕義的人有福了！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因為他們必得飽足。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7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憐恤人的人有福了！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因為他們必蒙憐恤。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清心的人有福了！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因為他們必得見神。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9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使人和睦的人有福了！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因為他們必稱為神的兒子。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-23-</a:t>
            </a:r>
          </a:p>
        </p:txBody>
      </p:sp>
    </p:spTree>
    <p:extLst>
      <p:ext uri="{BB962C8B-B14F-4D97-AF65-F5344CB8AC3E}">
        <p14:creationId xmlns:p14="http://schemas.microsoft.com/office/powerpoint/2010/main" val="2078745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3124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最後，基督分享了一個警告和承諾。他鼓勵那些聽祂說話的人們，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祂說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當你們因為持守公義而受到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迫害時，你們會受到祝福。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-24-</a:t>
            </a:r>
          </a:p>
        </p:txBody>
      </p:sp>
    </p:spTree>
    <p:extLst>
      <p:ext uri="{BB962C8B-B14F-4D97-AF65-F5344CB8AC3E}">
        <p14:creationId xmlns:p14="http://schemas.microsoft.com/office/powerpoint/2010/main" val="109900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5410200"/>
          </a:xfrm>
        </p:spPr>
        <p:txBody>
          <a:bodyPr>
            <a:noAutofit/>
          </a:bodyPr>
          <a:lstStyle/>
          <a:p>
            <a:pPr algn="l"/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為義受逼迫的人有福了！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因為天國是他們的。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11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人若因我辱罵你們，逼迫你們，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捏造各樣壞話毀謗你們，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你們就有福了！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應當歡喜快樂，因為你們在天上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 的賞賜是大的。在你們以前的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先知，人也是這樣逼迫他們。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-25-</a:t>
            </a:r>
          </a:p>
        </p:txBody>
      </p:sp>
    </p:spTree>
    <p:extLst>
      <p:ext uri="{BB962C8B-B14F-4D97-AF65-F5344CB8AC3E}">
        <p14:creationId xmlns:p14="http://schemas.microsoft.com/office/powerpoint/2010/main" val="12891664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5410200"/>
          </a:xfrm>
        </p:spPr>
        <p:txBody>
          <a:bodyPr>
            <a:noAutofit/>
          </a:bodyPr>
          <a:lstStyle/>
          <a:p>
            <a:pPr algn="l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說實在話，這裡描繪的並不是一種非常有吸引力的生活。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你會受到迫害，你會被侮辱，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人們會用謊話說你的不是。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這聽起來很糟糕。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怎麼可能有人想過這種生活呢？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-26-</a:t>
            </a:r>
          </a:p>
        </p:txBody>
      </p:sp>
    </p:spTree>
    <p:extLst>
      <p:ext uri="{BB962C8B-B14F-4D97-AF65-F5344CB8AC3E}">
        <p14:creationId xmlns:p14="http://schemas.microsoft.com/office/powerpoint/2010/main" val="3990463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45720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耶穌知道，這種生活和這種呼召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不適合那些只想過輕鬆生活的人。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耶穌知道福音不是為了讓你的生活更輕鬆。耶穌在這里所傳的不是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美滿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成功的福音。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-27-</a:t>
            </a:r>
          </a:p>
        </p:txBody>
      </p:sp>
    </p:spTree>
    <p:extLst>
      <p:ext uri="{BB962C8B-B14F-4D97-AF65-F5344CB8AC3E}">
        <p14:creationId xmlns:p14="http://schemas.microsoft.com/office/powerpoint/2010/main" val="35297554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763000" cy="5486400"/>
          </a:xfrm>
        </p:spPr>
        <p:txBody>
          <a:bodyPr>
            <a:noAutofit/>
          </a:bodyPr>
          <a:lstStyle/>
          <a:p>
            <a:pPr algn="l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有些人讀這段經文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會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認為這是一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種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承諾。有很多的承諾是有條件的。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但這些承諾都會用“如果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就會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…”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這樣的語句來傳達。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如果你這樣做，你就會得到祝福。如果你溫順，你就會得到祝福。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如果你哀慟，你會得到祝福。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-28-</a:t>
            </a:r>
          </a:p>
        </p:txBody>
      </p:sp>
    </p:spTree>
    <p:extLst>
      <p:ext uri="{BB962C8B-B14F-4D97-AF65-F5344CB8AC3E}">
        <p14:creationId xmlns:p14="http://schemas.microsoft.com/office/powerpoint/2010/main" val="33044851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5410200"/>
          </a:xfrm>
        </p:spPr>
        <p:txBody>
          <a:bodyPr>
            <a:noAutofit/>
          </a:bodyPr>
          <a:lstStyle/>
          <a:p>
            <a:pPr algn="l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但是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在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這段經節中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，找不到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任何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條件式的敘述！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耶穌在這裡用的是描述。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祂是在描述充滿上帝祝福的生活是什麼樣子。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祂在描述那些愛神的弟兄姐妹擁有的特質，他們的生命是受祝福的。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-29-</a:t>
            </a:r>
          </a:p>
        </p:txBody>
      </p:sp>
    </p:spTree>
    <p:extLst>
      <p:ext uri="{BB962C8B-B14F-4D97-AF65-F5344CB8AC3E}">
        <p14:creationId xmlns:p14="http://schemas.microsoft.com/office/powerpoint/2010/main" val="25174862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3505200"/>
          </a:xfrm>
        </p:spPr>
        <p:txBody>
          <a:bodyPr>
            <a:noAutofit/>
          </a:bodyPr>
          <a:lstStyle/>
          <a:p>
            <a:pPr algn="l"/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就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是那些承認自己的罪，為自己的罪懺悔，獻身順從上帝，渴望正義，為追求公義受迫害，最終與上帝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永遠在天堂的人們。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-30-</a:t>
            </a:r>
          </a:p>
        </p:txBody>
      </p:sp>
    </p:spTree>
    <p:extLst>
      <p:ext uri="{BB962C8B-B14F-4D97-AF65-F5344CB8AC3E}">
        <p14:creationId xmlns:p14="http://schemas.microsoft.com/office/powerpoint/2010/main" val="651169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6868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它的基礎是在於我明白自己是一個罪人。我需要救主。受祝福是因為我為自己的罪哭泣並悔改。我的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祝福是來自我得救以後，神給了我屬靈的恩賜，我還繼續保持溫柔、謙卑。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-2-</a:t>
            </a:r>
          </a:p>
        </p:txBody>
      </p:sp>
    </p:spTree>
    <p:extLst>
      <p:ext uri="{BB962C8B-B14F-4D97-AF65-F5344CB8AC3E}">
        <p14:creationId xmlns:p14="http://schemas.microsoft.com/office/powerpoint/2010/main" val="11854721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39624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當我讀到馬太福音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章時，我想，“我怎能被祝福呢？ 我要怎樣才能得到祝福？我怎樣才能過充滿上帝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祝福的生活？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-31-</a:t>
            </a:r>
          </a:p>
        </p:txBody>
      </p:sp>
    </p:spTree>
    <p:extLst>
      <p:ext uri="{BB962C8B-B14F-4D97-AF65-F5344CB8AC3E}">
        <p14:creationId xmlns:p14="http://schemas.microsoft.com/office/powerpoint/2010/main" val="4609498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5410200"/>
          </a:xfrm>
        </p:spPr>
        <p:txBody>
          <a:bodyPr>
            <a:noAutofit/>
          </a:bodyPr>
          <a:lstStyle/>
          <a:p>
            <a:pPr algn="l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也許看著這些清楚敘述的經文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會讓我們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想著，如果我練習溫柔或謙虛，我就會受祝福。 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如果我試著完全遵守上帝所有的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誡命，那麼我就會受祝福。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如果我哀慟或沮喪，那麼我就會受到祝福。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-32-</a:t>
            </a:r>
          </a:p>
        </p:txBody>
      </p:sp>
    </p:spTree>
    <p:extLst>
      <p:ext uri="{BB962C8B-B14F-4D97-AF65-F5344CB8AC3E}">
        <p14:creationId xmlns:p14="http://schemas.microsoft.com/office/powerpoint/2010/main" val="1487175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5410200"/>
          </a:xfrm>
        </p:spPr>
        <p:txBody>
          <a:bodyPr>
            <a:noAutofit/>
          </a:bodyPr>
          <a:lstStyle/>
          <a:p>
            <a:pPr algn="l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馬太福音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章 並不是一張得到祝福需要做的事情的清單。 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這是一個描述受祝福的人的特質。這個人是誰？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這個人是那紮根於福音的。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這個人專注在十字架上。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這個人每天思考、默想上帝的恩典，憐憫和犧牲。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-33-</a:t>
            </a:r>
          </a:p>
        </p:txBody>
      </p:sp>
    </p:spTree>
    <p:extLst>
      <p:ext uri="{BB962C8B-B14F-4D97-AF65-F5344CB8AC3E}">
        <p14:creationId xmlns:p14="http://schemas.microsoft.com/office/powerpoint/2010/main" val="38916966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5410200"/>
          </a:xfrm>
        </p:spPr>
        <p:txBody>
          <a:bodyPr>
            <a:noAutofit/>
          </a:bodyPr>
          <a:lstStyle/>
          <a:p>
            <a:pPr algn="l"/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因此，今天我鼓勵我們所有的人，如果你希望你的生命得到祝福，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那就回到福音。 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回到耶穌在十字架上的犧牲。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更常意識到我們的靈性狀態有多麼貧窮，我們的罪是多麼的重，為此哀慟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悲嘆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悔改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並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且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被福音改變。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-34-</a:t>
            </a:r>
          </a:p>
        </p:txBody>
      </p:sp>
    </p:spTree>
    <p:extLst>
      <p:ext uri="{BB962C8B-B14F-4D97-AF65-F5344CB8AC3E}">
        <p14:creationId xmlns:p14="http://schemas.microsoft.com/office/powerpoint/2010/main" val="2242008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9154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這樣你就會看到溫柔、正義感、和愛好和平的特質自然顯現出來。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然後你會看到你的生活是多麼的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受到祝福。 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讓我們一起低頭禱告。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-35-</a:t>
            </a:r>
          </a:p>
        </p:txBody>
      </p:sp>
    </p:spTree>
    <p:extLst>
      <p:ext uri="{BB962C8B-B14F-4D97-AF65-F5344CB8AC3E}">
        <p14:creationId xmlns:p14="http://schemas.microsoft.com/office/powerpoint/2010/main" val="3462533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340" y="838200"/>
            <a:ext cx="878332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  <a:spcBef>
                <a:spcPts val="600"/>
              </a:spcBef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我的祝福是來自我不斷飢渴慕義，向周圍的人表現出憐憫，還給我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身邊的人帶來和平。另外我受祝福是因為我為了維護正義而受到迫害，</a:t>
            </a:r>
            <a:r>
              <a:rPr lang="zh-TW" altLang="en-US" sz="4200" dirty="0">
                <a:latin typeface="DFKai-SB" panose="03000509000000000000" pitchFamily="65" charset="-120"/>
                <a:ea typeface="DFKai-SB" panose="03000509000000000000" pitchFamily="65" charset="-120"/>
              </a:rPr>
              <a:t>為了對上帝保持忠誠而受到人的侮辱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12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請我們打開聖經馬太福音第</a:t>
            </a:r>
            <a:r>
              <a:rPr lang="en-US" altLang="zh-TW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章，</a:t>
            </a:r>
            <a:br>
              <a:rPr lang="en-US" altLang="zh-TW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看看耶穌如何描述受祝福的生活。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-3-</a:t>
            </a:r>
          </a:p>
        </p:txBody>
      </p:sp>
    </p:spTree>
    <p:extLst>
      <p:ext uri="{BB962C8B-B14F-4D97-AF65-F5344CB8AC3E}">
        <p14:creationId xmlns:p14="http://schemas.microsoft.com/office/powerpoint/2010/main" val="2886749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在你翻聖經時，我們先來了解一些這段經文的上下文，這對我們讀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聖經是有幫助的。馬太福音一般被稱為</a:t>
            </a:r>
            <a:r>
              <a:rPr lang="zh-TW" altLang="en-US" sz="32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山上佈道</a:t>
            </a:r>
            <a:r>
              <a:rPr lang="zh-TW" altLang="en-US" sz="32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的開始。</a:t>
            </a: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這是耶穌最早給的講道之一，是給要跟隨</a:t>
            </a:r>
            <a:br>
              <a:rPr lang="en-US" altLang="zh-TW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上帝的人設定的標準。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-4-</a:t>
            </a:r>
          </a:p>
        </p:txBody>
      </p:sp>
    </p:spTree>
    <p:extLst>
      <p:ext uri="{BB962C8B-B14F-4D97-AF65-F5344CB8AC3E}">
        <p14:creationId xmlns:p14="http://schemas.microsoft.com/office/powerpoint/2010/main" val="175680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6868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在這篇講道中，耶穌談論基督徒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生命的目的，是要像鹽一樣，幫助維護世界的正義。耶穌談到祂來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是要成全律法而不是廢掉律法。</a:t>
            </a: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祂談到禱告和禁食，還有無論基督徒經歷什麼，上帝最終會眷顧他們。</a:t>
            </a:r>
            <a:br>
              <a:rPr lang="en-US" altLang="zh-TW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但在耶穌深入闡述這一切之前，</a:t>
            </a:r>
            <a:br>
              <a:rPr lang="en-US" altLang="zh-TW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他先指出受祝福的生命始於福音。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722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-5-</a:t>
            </a:r>
          </a:p>
        </p:txBody>
      </p:sp>
    </p:spTree>
    <p:extLst>
      <p:ext uri="{BB962C8B-B14F-4D97-AF65-F5344CB8AC3E}">
        <p14:creationId xmlns:p14="http://schemas.microsoft.com/office/powerpoint/2010/main" val="4272138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0"/>
            <a:ext cx="8915400" cy="5410200"/>
          </a:xfrm>
        </p:spPr>
        <p:txBody>
          <a:bodyPr>
            <a:noAutofit/>
          </a:bodyPr>
          <a:lstStyle/>
          <a:p>
            <a:pPr algn="l"/>
            <a:br>
              <a:rPr lang="en-US" altLang="zh-TW" sz="32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馬太福音</a:t>
            </a:r>
            <a:r>
              <a:rPr lang="en-US" altLang="zh-TW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</a:t>
            </a: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章</a:t>
            </a:r>
            <a:r>
              <a:rPr lang="en-US" altLang="zh-TW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耶穌看見這許多的人，就上了山，既已坐下，門徒到他跟前來，他就開口教訓他們，說：</a:t>
            </a:r>
            <a:b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200" dirty="0">
                <a:solidFill>
                  <a:prstClr val="black"/>
                </a:solidFill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虛心的人有福了！因為天國是他們的。 </a:t>
            </a:r>
            <a:br>
              <a:rPr lang="en-US" altLang="zh-TW" dirty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when Jesus saw the crowds, he went up on a mountainside and sat down. His disciples came to him, and he began to teach them.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Beatitudes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said: “Blessed are the </a:t>
            </a:r>
            <a:r>
              <a:rPr lang="en-US" sz="3600" dirty="0">
                <a:solidFill>
                  <a:srgbClr val="0000B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poor in spirit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for theirs is the kingdom of heaven.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9735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915400" cy="54102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當你第一次讀第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3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節時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你認為 </a:t>
            </a:r>
            <a:r>
              <a:rPr lang="zh-TW" altLang="en-US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poor in spirit”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是什麼意思？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是不是指金錢方面的貧窮？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當我第一次讀到</a:t>
            </a:r>
            <a:r>
              <a:rPr lang="zh-TW" altLang="en-US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poor in spirit”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時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我以為指的是那些灰心喪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志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的人。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意志消沉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的人。那些面臨突如其來悲劇的人。</a:t>
            </a:r>
            <a:b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-8-</a:t>
            </a:r>
          </a:p>
        </p:txBody>
      </p:sp>
    </p:spTree>
    <p:extLst>
      <p:ext uri="{BB962C8B-B14F-4D97-AF65-F5344CB8AC3E}">
        <p14:creationId xmlns:p14="http://schemas.microsoft.com/office/powerpoint/2010/main" val="3331073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914400"/>
            <a:ext cx="8915400" cy="4419600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但 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“poor in spirit” 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並不是在困境中沮喪的意思。當你查考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spirit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的希臘文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Pneuma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，這個字經常指的是聖靈。因此，</a:t>
            </a:r>
            <a:r>
              <a:rPr lang="en-US" altLang="zh-TW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being poor in Spirit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，指的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不是你在情感上的感受。不是你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有沒有感到沮喪，也不是貧窮負債</a:t>
            </a:r>
            <a:r>
              <a:rPr lang="zh-TW" altLang="en-US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（否則我想我們很多人都有資格）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b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而是在靈裡貧窮。</a:t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9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-10-</a:t>
            </a:r>
          </a:p>
        </p:txBody>
      </p:sp>
    </p:spTree>
    <p:extLst>
      <p:ext uri="{BB962C8B-B14F-4D97-AF65-F5344CB8AC3E}">
        <p14:creationId xmlns:p14="http://schemas.microsoft.com/office/powerpoint/2010/main" val="3787648541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9801</TotalTime>
  <Words>573</Words>
  <Application>Microsoft Office PowerPoint</Application>
  <PresentationFormat>On-screen Show (4:3)</PresentationFormat>
  <Paragraphs>63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Antigone-Nord-Poster</vt:lpstr>
      <vt:lpstr>DFKai-SB</vt:lpstr>
      <vt:lpstr>Arial</vt:lpstr>
      <vt:lpstr>Calibri</vt:lpstr>
      <vt:lpstr>Times New Roman</vt:lpstr>
      <vt:lpstr>2_預設簡報設計</vt:lpstr>
      <vt:lpstr>Office Theme</vt:lpstr>
      <vt:lpstr>The Gospel is the Key  to a Life of Blessing 福音是一生蒙福的秘訣</vt:lpstr>
      <vt:lpstr> 今天我們要來看八福。 這段經文常常被認為是過幸福快樂的基督徒生活的公式。 當我第一次讀這段經文時，我以為這是鼓勵我，告訴我無論在什麼情況下，上帝都會祝福我。但是當我開始深入研讀後,才了解 得到祝福過快樂基督徒生活的關鍵是福音。</vt:lpstr>
      <vt:lpstr>它的基礎是在於我明白自己是一個罪人。我需要救主。受祝福是因為我為自己的罪哭泣並悔改。我的 祝福是來自我得救以後，神給了我屬靈的恩賜，我還繼續保持溫柔、謙卑。 </vt:lpstr>
      <vt:lpstr>我的祝福是來自我不斷飢渴慕義，向周圍的人表現出憐憫，還給我 身邊的人帶來和平。另外我受祝福是因為我為了維護正義而受到迫害，為了對上帝保持忠誠而受到人的侮辱。  請我們打開聖經馬太福音第5章， 看看耶穌如何描述受祝福的生活。 </vt:lpstr>
      <vt:lpstr>在你翻聖經時，我們先來了解一些這段經文的上下文，這對我們讀 聖經是有幫助的。馬太福音一般被稱為“山上佈道”的開始。這是耶穌最早給的講道之一，是給要跟隨 上帝的人設定的標準。 </vt:lpstr>
      <vt:lpstr>在這篇講道中，耶穌談論基督徒 生命的目的，是要像鹽一樣，幫助維護世界的正義。耶穌談到祂來 是要成全律法而不是廢掉律法。祂談到禱告和禁食，還有無論基督徒經歷什麼，上帝最終會眷顧他們。 但在耶穌深入闡述這一切之前， 他先指出受祝福的生命始於福音。 </vt:lpstr>
      <vt:lpstr> 馬太福音5章:耶穌看見這許多的人，就上了山，既已坐下，門徒到他跟前來，他就開口教訓他們，說： 3虛心的人有福了！因為天國是他們的。  Now when Jesus saw the crowds, he went up on a mountainside and sat down. His disciples came to him, and he began to teach them.  The Beatitudes  He said: “Blessed are the poor in spirit,                 for theirs is the kingdom of heaven.   </vt:lpstr>
      <vt:lpstr> 當你第一次讀第3節時,你認為 “poor in spirit” 是什麼意思？ 是不是指金錢方面的貧窮？ 當我第一次讀到“poor in spirit” 時, 我以為指的是那些灰心喪志的人。意志消沉的人。那些面臨突如其來悲劇的人。  </vt:lpstr>
      <vt:lpstr> 但 “poor in spirit” 並不是在困境中沮喪的意思。當你查考spirit的希臘文Pneuma，這個字經常指的是聖靈。因此，being poor in Spirit，指的 不是你在情感上的感受。不是你 有沒有感到沮喪，也不是貧窮負債（否則我想我們很多人都有資格）。 而是在靈裡貧窮。 </vt:lpstr>
      <vt:lpstr> 是很清楚地明白我們靈命的狀態。自認靈裡貧窮的人明白我們與神聖 全能和正義的上帝 形成鮮明對比。 這些人明白自己是罪人,冒犯了上帝, 應該受到懲罰和接受上帝的憤怒。要是靠自己，就完全徹底絕望了。  </vt:lpstr>
      <vt:lpstr>  現在我們記住這一點，然後來看看這會如何影響我們對第4節的解釋。 4哀慟的人有福了！因為他們必得安慰。 Blessed are those who mourn, for they will be comforted.  </vt:lpstr>
      <vt:lpstr>哀慟的人有福了。 我認為第4節是我們許多人在遭受痛苦或失去親友財物時會閱讀和 受安慰的經節。我不想否認這一點。 我覺得當你哀慟時，上帝確實仍然祝福你。   </vt:lpstr>
      <vt:lpstr>  但是，如果我們回頭看第3節， 就知道基督所說的是那些靈性謙卑的人，那些了解並為自己屬靈的罪難過、哀慟的人將會受到祝福。 那些檢視自己的罪,看見自己的行為是多麼邪惡,多麼傷害人。那些明白罪的後果的人,是多麼的絕望和悲傷。因此他們哭泣，並且悔改。 這些人將會受到祝福。    </vt:lpstr>
      <vt:lpstr>   因為不是每個人都會為自己的罪 感到悲傷，不是每個知道自己 是罪人的，都願意悔改。只有那些明白自己需要幫助, 需要一個救主，並且仰望基督的人，這些人才會受到祝福。     </vt:lpstr>
      <vt:lpstr>   所以耶穌在山上的講道中， 從一開始，在談論其他事情之前，祂就從福音講起。  在祂指示如何過敬虔生活之前， 祂必須先說明如何得救。     </vt:lpstr>
      <vt:lpstr>    讓我們繼續讀第5節，看看耶穌如何說明那些承諾跟隨上帝的人會不斷得到祝福。  5 Blessed are the meek,    for they will inherit the earth. 溫柔的人有福了！ 因為他們必承受地土。    </vt:lpstr>
      <vt:lpstr>    “溫順”這個詞蠻有趣的，似乎是反文化的。耶穌正在對一群重視 名聲的群眾說話。這些人重視階級制度。獲得好聲望，贏得人的尊重是這些人努力的目標。因此,當耶穌說溫柔的人會受到祝福時，是令人感到困惑的。    </vt:lpstr>
      <vt:lpstr>  耶穌到底指的是什麼？希臘文溫順是praus，這個字經常被用來定義為一匹受過戰鬥訓練的馬。這些馬在戰鬥中，有些被用於拉貨物，有些拿來騎。它們都勇猛強壯，但嚴守紀律，絕對服從。   </vt:lpstr>
      <vt:lpstr> 因此,當耶穌說溫柔時,他所說的是那些已經離開了他們的罪惡和叛逆生活，並且完全忠誠順服上帝的人。  不僅如此，他們將利用他們的勇氣和力量,在上帝引導下,進一步推展上帝的國度。  </vt:lpstr>
      <vt:lpstr>當你悔改並放棄舊的生活方式， 將自己獻身於上帝，完全順服， 並將你的恩賜用於建立神的國度時，你就會蒙福。 </vt:lpstr>
      <vt:lpstr>在6-9節中,耶穌詳細闡述如何才能過著受祝福的基督徒生活。 一旦你得救並承諾過順服的生活，你必須渴望正義，對人仁慈， 保持一顆純潔的心，並且無論走到哪裡，都要努力使人和睦。 </vt:lpstr>
      <vt:lpstr>6 飢渴慕義的人有福了！   因為他們必得飽足。 7 憐恤人的人有福了！   因為他們必蒙憐恤。 8 清心的人有福了！   因為他們必得見神。 9 使人和睦的人有福了！   因為他們必稱為神的兒子。</vt:lpstr>
      <vt:lpstr>最後，基督分享了一個警告和承諾。他鼓勵那些聽祂說話的人們， 祂說:當你們因為持守公義而受到 迫害時，你們會受到祝福。</vt:lpstr>
      <vt:lpstr>10 為義受逼迫的人有福了！    因為天國是他們的。 11 人若因我辱罵你們，逼迫你們，    捏造各樣壞話毀謗你們，    你們就有福了！ 12 應當歡喜快樂，因為你們在天上    的賞賜是大的。在你們以前的    先知，人也是這樣逼迫他們。</vt:lpstr>
      <vt:lpstr>說實在話，這裡描繪的並不是一種非常有吸引力的生活。 你會受到迫害，你會被侮辱， 人們會用謊話說你的不是。 這聽起來很糟糕。 怎麼可能有人想過這種生活呢？ </vt:lpstr>
      <vt:lpstr>耶穌知道，這種生活和這種呼召 不適合那些只想過輕鬆生活的人。 耶穌知道福音不是為了讓你的生活更輕鬆。耶穌在這里所傳的不是 美滿,成功的福音。</vt:lpstr>
      <vt:lpstr>有些人讀這段經文會認為這是一種承諾。有很多的承諾是有條件的。 但這些承諾都會用“如果…就會…” 這樣的語句來傳達。 如果你這樣做，你就會得到祝福。如果你溫順，你就會得到祝福。 如果你哀慟，你會得到祝福。</vt:lpstr>
      <vt:lpstr>但是在這段經節中，找不到任何 條件式的敘述！ 耶穌在這裡用的是描述。 祂是在描述充滿上帝祝福的生活是什麼樣子。 祂在描述那些愛神的弟兄姐妹擁有的特質，他們的生命是受祝福的。 </vt:lpstr>
      <vt:lpstr>就是那些承認自己的罪，為自己的罪懺悔，獻身順從上帝，渴望正義，為追求公義受迫害，最終與上帝 永遠在天堂的人們。</vt:lpstr>
      <vt:lpstr>當我讀到馬太福音5章時，我想，“我怎能被祝福呢？ 我要怎樣才能得到祝福？我怎樣才能過充滿上帝 祝福的生活？” </vt:lpstr>
      <vt:lpstr>也許看著這些清楚敘述的經文會讓我們想著，如果我練習溫柔或謙虛，我就會受祝福。  如果我試著完全遵守上帝所有的 誡命，那麼我就會受祝福。 如果我哀慟或沮喪，那麼我就會受到祝福。</vt:lpstr>
      <vt:lpstr>馬太福音5章 並不是一張得到祝福需要做的事情的清單。  這是一個描述受祝福的人的特質。這個人是誰？ 這個人是那紮根於福音的。 這個人專注在十字架上。 這個人每天思考、默想上帝的恩典，憐憫和犧牲。</vt:lpstr>
      <vt:lpstr>因此，今天我鼓勵我們所有的人，如果你希望你的生命得到祝福， 那就回到福音。  回到耶穌在十字架上的犧牲。 更常意識到我們的靈性狀態有多麼貧窮，我們的罪是多麼的重，為此哀慟、悲嘆、悔改,並且被福音改變。</vt:lpstr>
      <vt:lpstr>這樣你就會看到溫柔、正義感、和愛好和平的特質自然顯現出來。 然後你會看到你的生活是多麼的 受到祝福。   讓我們一起低頭禱告。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FPCOC</cp:lastModifiedBy>
  <cp:revision>927</cp:revision>
  <dcterms:created xsi:type="dcterms:W3CDTF">2015-12-30T23:14:56Z</dcterms:created>
  <dcterms:modified xsi:type="dcterms:W3CDTF">2019-08-18T18:22:52Z</dcterms:modified>
</cp:coreProperties>
</file>