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589" r:id="rId4"/>
    <p:sldId id="13945" r:id="rId5"/>
    <p:sldId id="13946" r:id="rId6"/>
    <p:sldId id="13947" r:id="rId7"/>
    <p:sldId id="13948" r:id="rId8"/>
    <p:sldId id="13949" r:id="rId9"/>
    <p:sldId id="13950" r:id="rId10"/>
    <p:sldId id="13951" r:id="rId11"/>
    <p:sldId id="13952" r:id="rId12"/>
    <p:sldId id="13953" r:id="rId13"/>
    <p:sldId id="13954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>
      <p:cViewPr varScale="1">
        <p:scale>
          <a:sx n="72" d="100"/>
          <a:sy n="72" d="100"/>
        </p:scale>
        <p:origin x="90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l">
              <a:defRPr sz="1200"/>
            </a:lvl1pPr>
          </a:lstStyle>
          <a:p>
            <a:r>
              <a:rPr lang="zh-TW" altLang="en-US"/>
              <a:t>同在的記號</a:t>
            </a:r>
            <a:r>
              <a:rPr lang="en-US" altLang="zh-TW"/>
              <a:t>-</a:t>
            </a:r>
            <a:r>
              <a:rPr lang="zh-TW" altLang="en-US"/>
              <a:t>雲柱火柱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4" y="3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r">
              <a:defRPr sz="1200"/>
            </a:lvl1pPr>
          </a:lstStyle>
          <a:p>
            <a:fld id="{8E17D65F-7C69-4676-8C13-78EA1C91E578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658667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4" y="6658667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r">
              <a:defRPr sz="1200"/>
            </a:lvl1pPr>
          </a:lstStyle>
          <a:p>
            <a:fld id="{E8ED8BCC-6112-4615-8CF9-47AE41DAF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195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l">
              <a:defRPr sz="1200"/>
            </a:lvl1pPr>
          </a:lstStyle>
          <a:p>
            <a:r>
              <a:rPr lang="zh-TW" altLang="en-US"/>
              <a:t>同在的記號</a:t>
            </a:r>
            <a:r>
              <a:rPr lang="en-US" altLang="zh-TW"/>
              <a:t>-</a:t>
            </a:r>
            <a:r>
              <a:rPr lang="zh-TW" altLang="en-US"/>
              <a:t>雲柱火柱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4" y="3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/>
          <a:lstStyle>
            <a:lvl1pPr algn="r">
              <a:defRPr sz="1200"/>
            </a:lvl1pPr>
          </a:lstStyle>
          <a:p>
            <a:fld id="{2D779001-3A11-4CAA-89C2-DA3A306C8952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9" tIns="46570" rIns="93139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39" tIns="46570" rIns="93139" bIns="465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658667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4" y="6658667"/>
            <a:ext cx="4028439" cy="350521"/>
          </a:xfrm>
          <a:prstGeom prst="rect">
            <a:avLst/>
          </a:prstGeom>
        </p:spPr>
        <p:txBody>
          <a:bodyPr vert="horz" lIns="93139" tIns="46570" rIns="93139" bIns="46570" rtlCol="0" anchor="b"/>
          <a:lstStyle>
            <a:lvl1pPr algn="r">
              <a:defRPr sz="1200"/>
            </a:lvl1pPr>
          </a:lstStyle>
          <a:p>
            <a:fld id="{CFB8B1CF-11CD-4D88-B82D-4A5836DC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69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>
              <a:latin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/>
              <a:t>同在的記號</a:t>
            </a:r>
            <a:r>
              <a:rPr lang="en-US" altLang="zh-TW"/>
              <a:t>-</a:t>
            </a:r>
            <a:r>
              <a:rPr lang="zh-TW" altLang="en-US"/>
              <a:t>雲柱火柱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>
              <a:latin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同在的記號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-</a:t>
            </a: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雲柱火柱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3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8766-57EA-4963-8DB9-4671F043A9B3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88AC-70AE-4EE1-A4C2-04FD33D68AAE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9B30-B10C-4C4E-A94B-268A9AF1B27C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3507-3342-43BC-AD0B-9B1B9252954A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E03D-E037-446F-B097-FCC7E55B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BDC1-7C1F-4A2B-BEFE-9342BBD1F4ED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FFFF-7220-44E6-B3E8-C91B8387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F33C-071B-46F9-B5DA-E6D630493EEB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2DA7-7084-4BCE-80CD-BE727A22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F49D-B58C-4277-9548-16A0E10CDCB6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6E30-C880-4CE4-8452-FF4F12E45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4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101B-2AEB-4F04-8B95-E44D935FF396}" type="datetime1">
              <a:rPr lang="en-US" smtClean="0"/>
              <a:t>10/19/2019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B01B-52F8-4921-9711-3A8050766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5E7B-EF1B-4EBA-8E61-8AEB2DB04039}" type="datetime1">
              <a:rPr lang="en-US" smtClean="0"/>
              <a:t>10/19/2019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2660-524B-4D9A-870F-05FF00A1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2A73-C8C1-45A5-AA7B-E83993D239F3}" type="datetime1">
              <a:rPr lang="en-US" smtClean="0"/>
              <a:t>10/19/2019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D2AA-2789-4AEF-B587-EDF9F3C2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94E-0ACE-4DFA-8DFC-9E1B1E5E8546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20C4-DE64-4776-8D60-6F42FE5CB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74A2-29AD-4AFA-9AA6-6FD04926A514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4C5E-A3BC-4F8C-AF77-4BA2E98BCFE2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14F0-74FF-4081-AAE0-BF43CC58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2ED5-8A3E-4AEB-8511-3A649E32AF2A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68C4-4767-40B3-887C-599F3A52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72350" y="274638"/>
            <a:ext cx="169545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0" y="274638"/>
            <a:ext cx="49339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E57F-3D5E-4BE0-9562-72BC8C33AB1E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6310-9CAA-4881-A044-2277116F3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4857-071F-4030-8D02-280BFCDAF231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E03D-E037-446F-B097-FCC7E55B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B21D-935A-4234-B878-BECE69E8C1BA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FFFF-7220-44E6-B3E8-C91B8387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61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9134-72EA-4C79-A68D-0827FA6C4151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2DA7-7084-4BCE-80CD-BE727A22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7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9D18-2180-4491-98B3-BFA762FBF8CC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6E30-C880-4CE4-8452-FF4F12E45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7ADA-EB6A-4AD8-9864-023308174258}" type="datetime1">
              <a:rPr lang="en-US" smtClean="0"/>
              <a:t>10/19/2019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B01B-52F8-4921-9711-3A8050766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2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B345-469E-413A-83F1-10296B7EC7CE}" type="datetime1">
              <a:rPr lang="en-US" smtClean="0"/>
              <a:t>10/19/2019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2660-524B-4D9A-870F-05FF00A1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8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4CA1-EC12-4558-A9E2-22ED73DF35AD}" type="datetime1">
              <a:rPr lang="en-US" smtClean="0"/>
              <a:t>10/19/2019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D2AA-2789-4AEF-B587-EDF9F3C2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E0BE-E470-49B9-8358-0AD3690DE727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CFBB-46D4-41BB-9088-D8855311A65A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20C4-DE64-4776-8D60-6F42FE5CB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8DDE-959B-44DC-BF62-D18405586FE0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14F0-74FF-4081-AAE0-BF43CC58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AFF8-44AB-4B0E-A712-B1694575484D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68C4-4767-40B3-887C-599F3A52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72350" y="274638"/>
            <a:ext cx="169545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0" y="274638"/>
            <a:ext cx="49339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184D-01D8-4E50-BFD3-DBC001CCDED3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6310-9CAA-4881-A044-2277116F3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86E-9994-4805-B2AC-4936C0DCCD12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B45A-9861-467F-B4FB-9E9EE01544A3}" type="datetime1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F7BD-1D53-4F6B-95AE-6D719042AE71}" type="datetime1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8BC7-BBBE-4F08-9579-83B0BAC2A257}" type="datetime1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F535-6C7D-4FA4-9EAF-D3B424DC671D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A703-6420-4004-9DB0-A034E5326002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29F6-821F-4C71-A945-A11CAE314968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DBD4-B1BD-4F45-8B8A-71ECC08EC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C9B695-29FF-4B2B-B5DB-7CB5447FF163}" type="datetime1">
              <a:rPr lang="en-US" smtClean="0"/>
              <a:t>10/19/2019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16D50-BC9C-43EE-9ED7-88E75A0033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57A4D-6D9B-4CCE-8700-5FA64CCAADEB}" type="datetime1">
              <a:rPr lang="en-US" smtClean="0"/>
              <a:t>10/19/2019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16D50-BC9C-43EE-9ED7-88E75A0033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urier New" pitchFamily="49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81537"/>
            <a:ext cx="8610600" cy="5400675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21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耶和華行佇他們的頭前，日時，佇雲柱中導他們的路；暝時，佇火柱中光照他們，互他們日暝攏通行。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 startAt="21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日時的雲柱，暝時的火柱，攏無離開百姓的頭前。</a:t>
            </a:r>
            <a:r>
              <a:rPr lang="zh-TW" altLang="en-US" sz="4800" dirty="0">
                <a:latin typeface="Times New Roman" pitchFamily="18" charset="0"/>
                <a:ea typeface="華康中楷體" pitchFamily="49" charset="-120"/>
                <a:cs typeface="Times New Roman" pitchFamily="18" charset="0"/>
              </a:rPr>
              <a:t>　</a:t>
            </a:r>
            <a:r>
              <a:rPr lang="zh-TW" altLang="en-US" sz="4000" dirty="0">
                <a:latin typeface="Times New Roman" pitchFamily="18" charset="0"/>
                <a:ea typeface="華康中楷體" pitchFamily="49" charset="-120"/>
                <a:cs typeface="Times New Roman" pitchFamily="18" charset="0"/>
              </a:rPr>
              <a:t>　</a:t>
            </a:r>
            <a:r>
              <a:rPr lang="en-US" sz="4000" dirty="0"/>
              <a:t> </a:t>
            </a:r>
            <a:r>
              <a:rPr lang="zh-TW" altLang="en-US" sz="4000" dirty="0">
                <a:latin typeface="Impact" pitchFamily="34" charset="0"/>
              </a:rPr>
              <a:t>　　　　</a:t>
            </a:r>
            <a:endParaRPr lang="en-US" altLang="zh-TW" sz="4000" dirty="0">
              <a:latin typeface="Impac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BD2AA-2789-4AEF-B587-EDF9F3C248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4CE8084D-551B-463A-B0B7-423B77BF1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802" y="155302"/>
            <a:ext cx="2880320" cy="5733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華康超明體" pitchFamily="49" charset="-120"/>
                <a:ea typeface="華康超明體" pitchFamily="49" charset="-120"/>
              </a:rPr>
              <a:t>出埃及</a:t>
            </a:r>
            <a:r>
              <a:rPr kumimoji="1" lang="zh-TW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華康超明體" pitchFamily="49" charset="-120"/>
                <a:ea typeface="華康超明體" pitchFamily="49" charset="-120"/>
              </a:rPr>
              <a:t>記</a:t>
            </a:r>
            <a:endParaRPr kumimoji="1"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68406BA6-A70E-432B-8692-EB1CEBDE4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4122" y="211751"/>
            <a:ext cx="5688632" cy="5169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Exodus 13</a:t>
            </a:r>
            <a:r>
              <a:rPr kumimoji="1"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:</a:t>
            </a:r>
            <a:r>
              <a:rPr kumimoji="1" lang="en-US" altLang="zh-TW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21-22</a:t>
            </a:r>
            <a:endParaRPr kumimoji="1"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119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4712F-B301-4D0B-8BC5-EB97113B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" y="992339"/>
            <a:ext cx="4724400" cy="5816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86C5-7701-45F6-8CB3-FCD879A7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9" y="2542057"/>
            <a:ext cx="7592883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3652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「雲柱火柱」代表的意義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BDC19-F533-4CDA-A49F-C7F3D849DA53}"/>
              </a:ext>
            </a:extLst>
          </p:cNvPr>
          <p:cNvSpPr txBox="1"/>
          <p:nvPr/>
        </p:nvSpPr>
        <p:spPr>
          <a:xfrm>
            <a:off x="513111" y="1674674"/>
            <a:ext cx="8077200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耶和華為咱爭戰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出埃及記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14:14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「耶和華欲為恁交戰；做恁恬恬，莫做聲。」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F3B34-43F6-4CAF-BB04-71A0DDF82722}"/>
              </a:ext>
            </a:extLst>
          </p:cNvPr>
          <p:cNvSpPr txBox="1"/>
          <p:nvPr/>
        </p:nvSpPr>
        <p:spPr>
          <a:xfrm>
            <a:off x="513111" y="4580671"/>
            <a:ext cx="83058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雲火柱隔開以色列百姓和埃及追兵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「耶和華對雲及火的柱中俯落看埃及的軍隊，拍亂他們的隊伍」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(14:24)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52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基督徒的「雲柱火柱」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8B410-255B-4DD4-A6D7-A292B7C8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9" y="960755"/>
            <a:ext cx="9156609" cy="5897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32539-0D13-4513-A2C5-82702F36E64A}"/>
              </a:ext>
            </a:extLst>
          </p:cNvPr>
          <p:cNvSpPr txBox="1"/>
          <p:nvPr/>
        </p:nvSpPr>
        <p:spPr>
          <a:xfrm>
            <a:off x="412795" y="1371600"/>
            <a:ext cx="83058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雲柱就是聖靈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出埃及記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16:10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「看啊，耶和華的榮光佇雲中顯現」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出埃及記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40:34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「雲遮蓋會幕，耶和華的榮光充滿會幕」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4CF14-3A9E-4D72-9439-7410F3BE299D}"/>
              </a:ext>
            </a:extLst>
          </p:cNvPr>
          <p:cNvSpPr txBox="1"/>
          <p:nvPr/>
        </p:nvSpPr>
        <p:spPr>
          <a:xfrm>
            <a:off x="412795" y="4784586"/>
            <a:ext cx="83058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火柱就是聖經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詩篇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119:105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「你的話做我腳前的燈，做我路上的光」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67E61-18AF-4ADD-9C08-46A6025A6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/>
          <a:stretch/>
        </p:blipFill>
        <p:spPr>
          <a:xfrm>
            <a:off x="30294" y="688739"/>
            <a:ext cx="9144000" cy="548052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1236819"/>
            <a:ext cx="85344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reezing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25400">
                  <a:solidFill>
                    <a:srgbClr val="FF0000"/>
                  </a:solidFill>
                </a:ln>
                <a:solidFill>
                  <a:srgbClr val="F0FFFF"/>
                </a:solidFill>
                <a:effectLst/>
                <a:uLnTx/>
                <a:uFillTx/>
                <a:latin typeface="華康超黑體(P)" pitchFamily="2" charset="-120"/>
                <a:ea typeface="華康超黑體(P)" pitchFamily="2" charset="-120"/>
                <a:cs typeface="Arial"/>
              </a:rPr>
              <a:t>「同在的記號：雲柱火柱」</a:t>
            </a:r>
            <a:endParaRPr kumimoji="0" lang="en-US" altLang="zh-TW" sz="5400" b="1" i="0" u="none" strike="noStrike" kern="1200" cap="none" spc="0" normalizeH="0" baseline="0" noProof="0" dirty="0">
              <a:ln w="25400">
                <a:solidFill>
                  <a:srgbClr val="FF0000"/>
                </a:solidFill>
              </a:ln>
              <a:solidFill>
                <a:srgbClr val="F0FFFF"/>
              </a:solidFill>
              <a:effectLst/>
              <a:uLnTx/>
              <a:uFillTx/>
              <a:latin typeface="華康超黑體(P)" pitchFamily="2" charset="-120"/>
              <a:ea typeface="華康超黑體(P)" pitchFamily="2" charset="-12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 w="25400">
                  <a:solidFill>
                    <a:srgbClr val="FF0000"/>
                  </a:solidFill>
                </a:ln>
                <a:solidFill>
                  <a:srgbClr val="F0FFFF"/>
                </a:solidFill>
                <a:effectLst/>
                <a:uLnTx/>
                <a:uFillTx/>
                <a:latin typeface="華康超黑體(P)" pitchFamily="2" charset="-120"/>
                <a:ea typeface="華康超黑體(P)" pitchFamily="2" charset="-120"/>
                <a:cs typeface="Arial"/>
              </a:rPr>
              <a:t>Sign Of Being With: Pillars</a:t>
            </a:r>
            <a:endParaRPr kumimoji="0" lang="zh-TW" altLang="en-US" sz="5400" b="1" i="0" u="none" strike="noStrike" kern="1200" cap="none" spc="0" normalizeH="0" baseline="0" noProof="0" dirty="0">
              <a:ln w="25400">
                <a:solidFill>
                  <a:srgbClr val="FF0000"/>
                </a:solidFill>
              </a:ln>
              <a:solidFill>
                <a:srgbClr val="F0FFFF"/>
              </a:solidFill>
              <a:effectLst/>
              <a:uLnTx/>
              <a:uFillTx/>
              <a:latin typeface="華康超黑體(P)" pitchFamily="2" charset="-120"/>
              <a:ea typeface="華康超黑體(P)" pitchFamily="2" charset="-120"/>
              <a:cs typeface="Arial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1904" y="5425441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reezing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25400">
                  <a:solidFill>
                    <a:srgbClr val="FF0000"/>
                  </a:solidFill>
                </a:ln>
                <a:solidFill>
                  <a:srgbClr val="F0FFFF"/>
                </a:solidFill>
                <a:effectLst/>
                <a:uLnTx/>
                <a:uFillTx/>
                <a:latin typeface="華康超黑體(P)" pitchFamily="2" charset="-120"/>
                <a:ea typeface="華康超黑體(P)" pitchFamily="2" charset="-120"/>
                <a:cs typeface="Arial"/>
              </a:rPr>
              <a:t>出埃及記</a:t>
            </a:r>
            <a:r>
              <a:rPr kumimoji="0" lang="zh-TW" altLang="en-US" sz="4800" b="1" i="0" u="none" strike="noStrike" kern="1200" cap="none" spc="0" normalizeH="0" baseline="0" noProof="0" dirty="0">
                <a:ln w="25400">
                  <a:solidFill>
                    <a:srgbClr val="FF0000"/>
                  </a:solidFill>
                </a:ln>
                <a:solidFill>
                  <a:srgbClr val="F0FFFF"/>
                </a:solidFill>
                <a:effectLst/>
                <a:uLnTx/>
                <a:uFillTx/>
                <a:latin typeface="Times New Roman" pitchFamily="18" charset="0"/>
                <a:ea typeface="華康綜藝體" pitchFamily="49" charset="-120"/>
                <a:cs typeface="Arial"/>
              </a:rPr>
              <a:t> </a:t>
            </a:r>
            <a:r>
              <a:rPr kumimoji="0" lang="en-US" altLang="zh-TW" sz="4800" b="1" i="0" u="none" strike="noStrike" kern="1200" cap="none" spc="0" normalizeH="0" baseline="0" noProof="0" dirty="0">
                <a:ln w="25400">
                  <a:solidFill>
                    <a:srgbClr val="FF0000"/>
                  </a:solidFill>
                </a:ln>
                <a:solidFill>
                  <a:srgbClr val="F0FFFF"/>
                </a:solidFill>
                <a:effectLst/>
                <a:uLnTx/>
                <a:uFillTx/>
                <a:latin typeface="Times New Roman" pitchFamily="18" charset="0"/>
                <a:ea typeface="華康綜藝體" pitchFamily="49" charset="-120"/>
                <a:cs typeface="Arial"/>
              </a:rPr>
              <a:t>Exodus 13:21-22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BD2AA-2789-4AEF-B587-EDF9F3C248F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49B11FE-E514-4A76-9B7B-A91C0C3C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09"/>
            <a:ext cx="9144000" cy="5849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939" y="147466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上帝眷顧以色列百姓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E3BD8-F5B7-4242-B051-6958C53EADA3}"/>
              </a:ext>
            </a:extLst>
          </p:cNvPr>
          <p:cNvSpPr txBox="1"/>
          <p:nvPr/>
        </p:nvSpPr>
        <p:spPr>
          <a:xfrm>
            <a:off x="419100" y="4784586"/>
            <a:ext cx="83058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「以色列人因為做苦工，就吐氣喉叫，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……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上帝看顧以色列人，上帝也知他們的代誌」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2:23-25)</a:t>
            </a:r>
          </a:p>
        </p:txBody>
      </p:sp>
    </p:spTree>
    <p:extLst>
      <p:ext uri="{BB962C8B-B14F-4D97-AF65-F5344CB8AC3E}">
        <p14:creationId xmlns:p14="http://schemas.microsoft.com/office/powerpoint/2010/main" val="13172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B33E17-F550-4873-A8CC-087F343C5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" y="1189711"/>
            <a:ext cx="9127043" cy="5668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「出埃及」</a:t>
            </a:r>
            <a:r>
              <a:rPr kumimoji="0" lang="en-US" altLang="zh-TW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--</a:t>
            </a: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上帝的守約</a:t>
            </a:r>
            <a:endParaRPr kumimoji="0" lang="en-US" altLang="zh-TW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華康超明體" pitchFamily="49" charset="-120"/>
              <a:cs typeface="Times New Roman" pitchFamily="18" charset="0"/>
            </a:endParaRPr>
          </a:p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31630-DA77-485C-A187-39244D422E78}"/>
              </a:ext>
            </a:extLst>
          </p:cNvPr>
          <p:cNvSpPr txBox="1"/>
          <p:nvPr/>
        </p:nvSpPr>
        <p:spPr>
          <a:xfrm>
            <a:off x="457200" y="1447800"/>
            <a:ext cx="83058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「上帝就記得伊及亞伯拉罕、以撒、雅各所立的約」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2:24)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祝福以色列百姓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生養眾多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賞賜流奶與蜜的迦南地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DFD75-C435-4281-9CD8-8D96AACC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60597"/>
            <a:ext cx="9144000" cy="559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「出埃及」</a:t>
            </a:r>
            <a:r>
              <a:rPr kumimoji="0" lang="en-US" altLang="zh-TW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--</a:t>
            </a: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上帝全備的計劃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31630-DA77-485C-A187-39244D422E78}"/>
              </a:ext>
            </a:extLst>
          </p:cNvPr>
          <p:cNvSpPr txBox="1"/>
          <p:nvPr/>
        </p:nvSpPr>
        <p:spPr>
          <a:xfrm>
            <a:off x="532304" y="1524000"/>
            <a:ext cx="8305800" cy="45243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領導者的培訓：揀選摩西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因為以色列百姓的「奴隸性」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摩西的職前教育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預備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第一個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：在皇宮的成長、受教育、學習、鍛鍊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實習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第二個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：曠野中牧羊、在人的手下工作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授職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第三個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：上帝託附的任務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37992-8EE8-4E9D-8C99-C418EB5D7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74241"/>
            <a:ext cx="9067800" cy="5737384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93C826-B3E2-4595-828C-8FA219C3163D}"/>
              </a:ext>
            </a:extLst>
          </p:cNvPr>
          <p:cNvSpPr/>
          <p:nvPr/>
        </p:nvSpPr>
        <p:spPr>
          <a:xfrm>
            <a:off x="2667000" y="2133600"/>
            <a:ext cx="3886200" cy="1066800"/>
          </a:xfrm>
          <a:custGeom>
            <a:avLst/>
            <a:gdLst>
              <a:gd name="connsiteX0" fmla="*/ 0 w 3482025"/>
              <a:gd name="connsiteY0" fmla="*/ 888087 h 1072282"/>
              <a:gd name="connsiteX1" fmla="*/ 39471 w 3482025"/>
              <a:gd name="connsiteY1" fmla="*/ 920979 h 1072282"/>
              <a:gd name="connsiteX2" fmla="*/ 65785 w 3482025"/>
              <a:gd name="connsiteY2" fmla="*/ 927557 h 1072282"/>
              <a:gd name="connsiteX3" fmla="*/ 171039 w 3482025"/>
              <a:gd name="connsiteY3" fmla="*/ 947292 h 1072282"/>
              <a:gd name="connsiteX4" fmla="*/ 322343 w 3482025"/>
              <a:gd name="connsiteY4" fmla="*/ 967028 h 1072282"/>
              <a:gd name="connsiteX5" fmla="*/ 355235 w 3482025"/>
              <a:gd name="connsiteY5" fmla="*/ 980185 h 1072282"/>
              <a:gd name="connsiteX6" fmla="*/ 388127 w 3482025"/>
              <a:gd name="connsiteY6" fmla="*/ 986763 h 1072282"/>
              <a:gd name="connsiteX7" fmla="*/ 427598 w 3482025"/>
              <a:gd name="connsiteY7" fmla="*/ 1006498 h 1072282"/>
              <a:gd name="connsiteX8" fmla="*/ 605215 w 3482025"/>
              <a:gd name="connsiteY8" fmla="*/ 1026233 h 1072282"/>
              <a:gd name="connsiteX9" fmla="*/ 828881 w 3482025"/>
              <a:gd name="connsiteY9" fmla="*/ 1045969 h 1072282"/>
              <a:gd name="connsiteX10" fmla="*/ 874930 w 3482025"/>
              <a:gd name="connsiteY10" fmla="*/ 1052547 h 1072282"/>
              <a:gd name="connsiteX11" fmla="*/ 1124910 w 3482025"/>
              <a:gd name="connsiteY11" fmla="*/ 1072282 h 1072282"/>
              <a:gd name="connsiteX12" fmla="*/ 1427517 w 3482025"/>
              <a:gd name="connsiteY12" fmla="*/ 1065704 h 1072282"/>
              <a:gd name="connsiteX13" fmla="*/ 1545929 w 3482025"/>
              <a:gd name="connsiteY13" fmla="*/ 1052547 h 1072282"/>
              <a:gd name="connsiteX14" fmla="*/ 1730124 w 3482025"/>
              <a:gd name="connsiteY14" fmla="*/ 1032812 h 1072282"/>
              <a:gd name="connsiteX15" fmla="*/ 1848536 w 3482025"/>
              <a:gd name="connsiteY15" fmla="*/ 1019655 h 1072282"/>
              <a:gd name="connsiteX16" fmla="*/ 1868271 w 3482025"/>
              <a:gd name="connsiteY16" fmla="*/ 1013077 h 1072282"/>
              <a:gd name="connsiteX17" fmla="*/ 1914320 w 3482025"/>
              <a:gd name="connsiteY17" fmla="*/ 993341 h 1072282"/>
              <a:gd name="connsiteX18" fmla="*/ 2177457 w 3482025"/>
              <a:gd name="connsiteY18" fmla="*/ 973606 h 1072282"/>
              <a:gd name="connsiteX19" fmla="*/ 2230084 w 3482025"/>
              <a:gd name="connsiteY19" fmla="*/ 960449 h 1072282"/>
              <a:gd name="connsiteX20" fmla="*/ 2249819 w 3482025"/>
              <a:gd name="connsiteY20" fmla="*/ 953871 h 1072282"/>
              <a:gd name="connsiteX21" fmla="*/ 2282711 w 3482025"/>
              <a:gd name="connsiteY21" fmla="*/ 947292 h 1072282"/>
              <a:gd name="connsiteX22" fmla="*/ 2322182 w 3482025"/>
              <a:gd name="connsiteY22" fmla="*/ 927557 h 1072282"/>
              <a:gd name="connsiteX23" fmla="*/ 2374809 w 3482025"/>
              <a:gd name="connsiteY23" fmla="*/ 907822 h 1072282"/>
              <a:gd name="connsiteX24" fmla="*/ 2394544 w 3482025"/>
              <a:gd name="connsiteY24" fmla="*/ 894665 h 1072282"/>
              <a:gd name="connsiteX25" fmla="*/ 2447172 w 3482025"/>
              <a:gd name="connsiteY25" fmla="*/ 881508 h 1072282"/>
              <a:gd name="connsiteX26" fmla="*/ 2480064 w 3482025"/>
              <a:gd name="connsiteY26" fmla="*/ 868351 h 1072282"/>
              <a:gd name="connsiteX27" fmla="*/ 2486642 w 3482025"/>
              <a:gd name="connsiteY27" fmla="*/ 848616 h 1072282"/>
              <a:gd name="connsiteX28" fmla="*/ 2519534 w 3482025"/>
              <a:gd name="connsiteY28" fmla="*/ 842038 h 1072282"/>
              <a:gd name="connsiteX29" fmla="*/ 2545848 w 3482025"/>
              <a:gd name="connsiteY29" fmla="*/ 828881 h 1072282"/>
              <a:gd name="connsiteX30" fmla="*/ 2585318 w 3482025"/>
              <a:gd name="connsiteY30" fmla="*/ 815724 h 1072282"/>
              <a:gd name="connsiteX31" fmla="*/ 2591897 w 3482025"/>
              <a:gd name="connsiteY31" fmla="*/ 795989 h 1072282"/>
              <a:gd name="connsiteX32" fmla="*/ 2637946 w 3482025"/>
              <a:gd name="connsiteY32" fmla="*/ 776254 h 1072282"/>
              <a:gd name="connsiteX33" fmla="*/ 2657681 w 3482025"/>
              <a:gd name="connsiteY33" fmla="*/ 756518 h 1072282"/>
              <a:gd name="connsiteX34" fmla="*/ 2677416 w 3482025"/>
              <a:gd name="connsiteY34" fmla="*/ 749940 h 1072282"/>
              <a:gd name="connsiteX35" fmla="*/ 2723465 w 3482025"/>
              <a:gd name="connsiteY35" fmla="*/ 697313 h 1072282"/>
              <a:gd name="connsiteX36" fmla="*/ 2743200 w 3482025"/>
              <a:gd name="connsiteY36" fmla="*/ 690734 h 1072282"/>
              <a:gd name="connsiteX37" fmla="*/ 2756357 w 3482025"/>
              <a:gd name="connsiteY37" fmla="*/ 670999 h 1072282"/>
              <a:gd name="connsiteX38" fmla="*/ 2802406 w 3482025"/>
              <a:gd name="connsiteY38" fmla="*/ 651264 h 1072282"/>
              <a:gd name="connsiteX39" fmla="*/ 2868190 w 3482025"/>
              <a:gd name="connsiteY39" fmla="*/ 624950 h 1072282"/>
              <a:gd name="connsiteX40" fmla="*/ 2960288 w 3482025"/>
              <a:gd name="connsiteY40" fmla="*/ 605215 h 1072282"/>
              <a:gd name="connsiteX41" fmla="*/ 2999759 w 3482025"/>
              <a:gd name="connsiteY41" fmla="*/ 585480 h 1072282"/>
              <a:gd name="connsiteX42" fmla="*/ 3019494 w 3482025"/>
              <a:gd name="connsiteY42" fmla="*/ 572323 h 1072282"/>
              <a:gd name="connsiteX43" fmla="*/ 3058965 w 3482025"/>
              <a:gd name="connsiteY43" fmla="*/ 559166 h 1072282"/>
              <a:gd name="connsiteX44" fmla="*/ 3085278 w 3482025"/>
              <a:gd name="connsiteY44" fmla="*/ 546009 h 1072282"/>
              <a:gd name="connsiteX45" fmla="*/ 3091857 w 3482025"/>
              <a:gd name="connsiteY45" fmla="*/ 526274 h 1072282"/>
              <a:gd name="connsiteX46" fmla="*/ 3131327 w 3482025"/>
              <a:gd name="connsiteY46" fmla="*/ 499960 h 1072282"/>
              <a:gd name="connsiteX47" fmla="*/ 3137906 w 3482025"/>
              <a:gd name="connsiteY47" fmla="*/ 480225 h 1072282"/>
              <a:gd name="connsiteX48" fmla="*/ 3157641 w 3482025"/>
              <a:gd name="connsiteY48" fmla="*/ 473646 h 1072282"/>
              <a:gd name="connsiteX49" fmla="*/ 3177376 w 3482025"/>
              <a:gd name="connsiteY49" fmla="*/ 460490 h 1072282"/>
              <a:gd name="connsiteX50" fmla="*/ 3197111 w 3482025"/>
              <a:gd name="connsiteY50" fmla="*/ 434176 h 1072282"/>
              <a:gd name="connsiteX51" fmla="*/ 3203690 w 3482025"/>
              <a:gd name="connsiteY51" fmla="*/ 407862 h 1072282"/>
              <a:gd name="connsiteX52" fmla="*/ 3236582 w 3482025"/>
              <a:gd name="connsiteY52" fmla="*/ 348656 h 1072282"/>
              <a:gd name="connsiteX53" fmla="*/ 3256317 w 3482025"/>
              <a:gd name="connsiteY53" fmla="*/ 309186 h 1072282"/>
              <a:gd name="connsiteX54" fmla="*/ 3276052 w 3482025"/>
              <a:gd name="connsiteY54" fmla="*/ 302608 h 1072282"/>
              <a:gd name="connsiteX55" fmla="*/ 3282631 w 3482025"/>
              <a:gd name="connsiteY55" fmla="*/ 282872 h 1072282"/>
              <a:gd name="connsiteX56" fmla="*/ 3328680 w 3482025"/>
              <a:gd name="connsiteY56" fmla="*/ 263137 h 1072282"/>
              <a:gd name="connsiteX57" fmla="*/ 3354993 w 3482025"/>
              <a:gd name="connsiteY57" fmla="*/ 236823 h 1072282"/>
              <a:gd name="connsiteX58" fmla="*/ 3394464 w 3482025"/>
              <a:gd name="connsiteY58" fmla="*/ 210510 h 1072282"/>
              <a:gd name="connsiteX59" fmla="*/ 3414199 w 3482025"/>
              <a:gd name="connsiteY59" fmla="*/ 171039 h 1072282"/>
              <a:gd name="connsiteX60" fmla="*/ 3420777 w 3482025"/>
              <a:gd name="connsiteY60" fmla="*/ 151304 h 1072282"/>
              <a:gd name="connsiteX61" fmla="*/ 3440513 w 3482025"/>
              <a:gd name="connsiteY61" fmla="*/ 144726 h 1072282"/>
              <a:gd name="connsiteX62" fmla="*/ 3453670 w 3482025"/>
              <a:gd name="connsiteY62" fmla="*/ 111833 h 1072282"/>
              <a:gd name="connsiteX63" fmla="*/ 3460248 w 3482025"/>
              <a:gd name="connsiteY63" fmla="*/ 92098 h 1072282"/>
              <a:gd name="connsiteX64" fmla="*/ 3479983 w 3482025"/>
              <a:gd name="connsiteY64" fmla="*/ 65785 h 1072282"/>
              <a:gd name="connsiteX65" fmla="*/ 3479983 w 3482025"/>
              <a:gd name="connsiteY65" fmla="*/ 0 h 107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82025" h="1072282">
                <a:moveTo>
                  <a:pt x="0" y="888087"/>
                </a:moveTo>
                <a:cubicBezTo>
                  <a:pt x="13157" y="899051"/>
                  <a:pt x="24785" y="912168"/>
                  <a:pt x="39471" y="920979"/>
                </a:cubicBezTo>
                <a:cubicBezTo>
                  <a:pt x="47224" y="925631"/>
                  <a:pt x="57208" y="924698"/>
                  <a:pt x="65785" y="927557"/>
                </a:cubicBezTo>
                <a:cubicBezTo>
                  <a:pt x="145602" y="954162"/>
                  <a:pt x="36795" y="930512"/>
                  <a:pt x="171039" y="947292"/>
                </a:cubicBezTo>
                <a:cubicBezTo>
                  <a:pt x="402213" y="976188"/>
                  <a:pt x="133213" y="948113"/>
                  <a:pt x="322343" y="967028"/>
                </a:cubicBezTo>
                <a:cubicBezTo>
                  <a:pt x="333307" y="971414"/>
                  <a:pt x="343924" y="976792"/>
                  <a:pt x="355235" y="980185"/>
                </a:cubicBezTo>
                <a:cubicBezTo>
                  <a:pt x="365945" y="983398"/>
                  <a:pt x="377658" y="982837"/>
                  <a:pt x="388127" y="986763"/>
                </a:cubicBezTo>
                <a:cubicBezTo>
                  <a:pt x="436925" y="1005062"/>
                  <a:pt x="379932" y="996284"/>
                  <a:pt x="427598" y="1006498"/>
                </a:cubicBezTo>
                <a:cubicBezTo>
                  <a:pt x="511675" y="1024514"/>
                  <a:pt x="508287" y="1020175"/>
                  <a:pt x="605215" y="1026233"/>
                </a:cubicBezTo>
                <a:cubicBezTo>
                  <a:pt x="738499" y="1042895"/>
                  <a:pt x="562856" y="1021785"/>
                  <a:pt x="828881" y="1045969"/>
                </a:cubicBezTo>
                <a:cubicBezTo>
                  <a:pt x="844323" y="1047373"/>
                  <a:pt x="859497" y="1051053"/>
                  <a:pt x="874930" y="1052547"/>
                </a:cubicBezTo>
                <a:cubicBezTo>
                  <a:pt x="963524" y="1061120"/>
                  <a:pt x="1038393" y="1066103"/>
                  <a:pt x="1124910" y="1072282"/>
                </a:cubicBezTo>
                <a:cubicBezTo>
                  <a:pt x="1225779" y="1070089"/>
                  <a:pt x="1326735" y="1070428"/>
                  <a:pt x="1427517" y="1065704"/>
                </a:cubicBezTo>
                <a:cubicBezTo>
                  <a:pt x="1467187" y="1063844"/>
                  <a:pt x="1545929" y="1052547"/>
                  <a:pt x="1545929" y="1052547"/>
                </a:cubicBezTo>
                <a:cubicBezTo>
                  <a:pt x="1621522" y="1014749"/>
                  <a:pt x="1550800" y="1045621"/>
                  <a:pt x="1730124" y="1032812"/>
                </a:cubicBezTo>
                <a:cubicBezTo>
                  <a:pt x="1769737" y="1029983"/>
                  <a:pt x="1809065" y="1024041"/>
                  <a:pt x="1848536" y="1019655"/>
                </a:cubicBezTo>
                <a:cubicBezTo>
                  <a:pt x="1855114" y="1017462"/>
                  <a:pt x="1862069" y="1016178"/>
                  <a:pt x="1868271" y="1013077"/>
                </a:cubicBezTo>
                <a:cubicBezTo>
                  <a:pt x="1896286" y="999070"/>
                  <a:pt x="1879470" y="997075"/>
                  <a:pt x="1914320" y="993341"/>
                </a:cubicBezTo>
                <a:cubicBezTo>
                  <a:pt x="2004315" y="983699"/>
                  <a:pt x="2088005" y="979197"/>
                  <a:pt x="2177457" y="973606"/>
                </a:cubicBezTo>
                <a:cubicBezTo>
                  <a:pt x="2194999" y="969220"/>
                  <a:pt x="2212639" y="965207"/>
                  <a:pt x="2230084" y="960449"/>
                </a:cubicBezTo>
                <a:cubicBezTo>
                  <a:pt x="2236774" y="958625"/>
                  <a:pt x="2243092" y="955553"/>
                  <a:pt x="2249819" y="953871"/>
                </a:cubicBezTo>
                <a:cubicBezTo>
                  <a:pt x="2260666" y="951159"/>
                  <a:pt x="2271747" y="949485"/>
                  <a:pt x="2282711" y="947292"/>
                </a:cubicBezTo>
                <a:cubicBezTo>
                  <a:pt x="2320642" y="922007"/>
                  <a:pt x="2284049" y="943901"/>
                  <a:pt x="2322182" y="927557"/>
                </a:cubicBezTo>
                <a:cubicBezTo>
                  <a:pt x="2370337" y="906918"/>
                  <a:pt x="2326299" y="919949"/>
                  <a:pt x="2374809" y="907822"/>
                </a:cubicBezTo>
                <a:cubicBezTo>
                  <a:pt x="2381387" y="903436"/>
                  <a:pt x="2387472" y="898201"/>
                  <a:pt x="2394544" y="894665"/>
                </a:cubicBezTo>
                <a:cubicBezTo>
                  <a:pt x="2411904" y="885985"/>
                  <a:pt x="2428415" y="887135"/>
                  <a:pt x="2447172" y="881508"/>
                </a:cubicBezTo>
                <a:cubicBezTo>
                  <a:pt x="2458483" y="878115"/>
                  <a:pt x="2469100" y="872737"/>
                  <a:pt x="2480064" y="868351"/>
                </a:cubicBezTo>
                <a:cubicBezTo>
                  <a:pt x="2482257" y="861773"/>
                  <a:pt x="2480872" y="852462"/>
                  <a:pt x="2486642" y="848616"/>
                </a:cubicBezTo>
                <a:cubicBezTo>
                  <a:pt x="2495945" y="842414"/>
                  <a:pt x="2508927" y="845574"/>
                  <a:pt x="2519534" y="842038"/>
                </a:cubicBezTo>
                <a:cubicBezTo>
                  <a:pt x="2528837" y="838937"/>
                  <a:pt x="2536743" y="832523"/>
                  <a:pt x="2545848" y="828881"/>
                </a:cubicBezTo>
                <a:cubicBezTo>
                  <a:pt x="2558724" y="823730"/>
                  <a:pt x="2585318" y="815724"/>
                  <a:pt x="2585318" y="815724"/>
                </a:cubicBezTo>
                <a:cubicBezTo>
                  <a:pt x="2587511" y="809146"/>
                  <a:pt x="2587565" y="801404"/>
                  <a:pt x="2591897" y="795989"/>
                </a:cubicBezTo>
                <a:cubicBezTo>
                  <a:pt x="2603255" y="781791"/>
                  <a:pt x="2622144" y="780204"/>
                  <a:pt x="2637946" y="776254"/>
                </a:cubicBezTo>
                <a:cubicBezTo>
                  <a:pt x="2644524" y="769675"/>
                  <a:pt x="2649940" y="761679"/>
                  <a:pt x="2657681" y="756518"/>
                </a:cubicBezTo>
                <a:cubicBezTo>
                  <a:pt x="2663451" y="752672"/>
                  <a:pt x="2672151" y="754453"/>
                  <a:pt x="2677416" y="749940"/>
                </a:cubicBezTo>
                <a:cubicBezTo>
                  <a:pt x="2697455" y="732764"/>
                  <a:pt x="2701810" y="711750"/>
                  <a:pt x="2723465" y="697313"/>
                </a:cubicBezTo>
                <a:cubicBezTo>
                  <a:pt x="2729235" y="693467"/>
                  <a:pt x="2736622" y="692927"/>
                  <a:pt x="2743200" y="690734"/>
                </a:cubicBezTo>
                <a:cubicBezTo>
                  <a:pt x="2747586" y="684156"/>
                  <a:pt x="2750283" y="676060"/>
                  <a:pt x="2756357" y="670999"/>
                </a:cubicBezTo>
                <a:cubicBezTo>
                  <a:pt x="2767197" y="661966"/>
                  <a:pt x="2788695" y="655834"/>
                  <a:pt x="2802406" y="651264"/>
                </a:cubicBezTo>
                <a:cubicBezTo>
                  <a:pt x="2826930" y="614478"/>
                  <a:pt x="2804229" y="637742"/>
                  <a:pt x="2868190" y="624950"/>
                </a:cubicBezTo>
                <a:cubicBezTo>
                  <a:pt x="3020579" y="594473"/>
                  <a:pt x="2809630" y="626736"/>
                  <a:pt x="2960288" y="605215"/>
                </a:cubicBezTo>
                <a:cubicBezTo>
                  <a:pt x="3016855" y="567505"/>
                  <a:pt x="2945282" y="612719"/>
                  <a:pt x="2999759" y="585480"/>
                </a:cubicBezTo>
                <a:cubicBezTo>
                  <a:pt x="3006831" y="581944"/>
                  <a:pt x="3012269" y="575534"/>
                  <a:pt x="3019494" y="572323"/>
                </a:cubicBezTo>
                <a:cubicBezTo>
                  <a:pt x="3032167" y="566690"/>
                  <a:pt x="3046561" y="565368"/>
                  <a:pt x="3058965" y="559166"/>
                </a:cubicBezTo>
                <a:lnTo>
                  <a:pt x="3085278" y="546009"/>
                </a:lnTo>
                <a:cubicBezTo>
                  <a:pt x="3087471" y="539431"/>
                  <a:pt x="3086954" y="531177"/>
                  <a:pt x="3091857" y="526274"/>
                </a:cubicBezTo>
                <a:cubicBezTo>
                  <a:pt x="3103038" y="515093"/>
                  <a:pt x="3131327" y="499960"/>
                  <a:pt x="3131327" y="499960"/>
                </a:cubicBezTo>
                <a:cubicBezTo>
                  <a:pt x="3133520" y="493382"/>
                  <a:pt x="3133003" y="485128"/>
                  <a:pt x="3137906" y="480225"/>
                </a:cubicBezTo>
                <a:cubicBezTo>
                  <a:pt x="3142809" y="475322"/>
                  <a:pt x="3151439" y="476747"/>
                  <a:pt x="3157641" y="473646"/>
                </a:cubicBezTo>
                <a:cubicBezTo>
                  <a:pt x="3164712" y="470110"/>
                  <a:pt x="3170798" y="464875"/>
                  <a:pt x="3177376" y="460490"/>
                </a:cubicBezTo>
                <a:cubicBezTo>
                  <a:pt x="3183954" y="451719"/>
                  <a:pt x="3192208" y="443983"/>
                  <a:pt x="3197111" y="434176"/>
                </a:cubicBezTo>
                <a:cubicBezTo>
                  <a:pt x="3201154" y="426089"/>
                  <a:pt x="3200831" y="416439"/>
                  <a:pt x="3203690" y="407862"/>
                </a:cubicBezTo>
                <a:cubicBezTo>
                  <a:pt x="3215751" y="371682"/>
                  <a:pt x="3214561" y="378018"/>
                  <a:pt x="3236582" y="348656"/>
                </a:cubicBezTo>
                <a:cubicBezTo>
                  <a:pt x="3240916" y="335655"/>
                  <a:pt x="3244723" y="318461"/>
                  <a:pt x="3256317" y="309186"/>
                </a:cubicBezTo>
                <a:cubicBezTo>
                  <a:pt x="3261732" y="304854"/>
                  <a:pt x="3269474" y="304801"/>
                  <a:pt x="3276052" y="302608"/>
                </a:cubicBezTo>
                <a:cubicBezTo>
                  <a:pt x="3278245" y="296029"/>
                  <a:pt x="3277728" y="287776"/>
                  <a:pt x="3282631" y="282872"/>
                </a:cubicBezTo>
                <a:cubicBezTo>
                  <a:pt x="3290762" y="274741"/>
                  <a:pt x="3316884" y="267069"/>
                  <a:pt x="3328680" y="263137"/>
                </a:cubicBezTo>
                <a:cubicBezTo>
                  <a:pt x="3339842" y="229649"/>
                  <a:pt x="3326288" y="252770"/>
                  <a:pt x="3354993" y="236823"/>
                </a:cubicBezTo>
                <a:cubicBezTo>
                  <a:pt x="3368816" y="229144"/>
                  <a:pt x="3394464" y="210510"/>
                  <a:pt x="3394464" y="210510"/>
                </a:cubicBezTo>
                <a:cubicBezTo>
                  <a:pt x="3410997" y="160906"/>
                  <a:pt x="3388696" y="222046"/>
                  <a:pt x="3414199" y="171039"/>
                </a:cubicBezTo>
                <a:cubicBezTo>
                  <a:pt x="3417300" y="164837"/>
                  <a:pt x="3415874" y="156207"/>
                  <a:pt x="3420777" y="151304"/>
                </a:cubicBezTo>
                <a:cubicBezTo>
                  <a:pt x="3425680" y="146401"/>
                  <a:pt x="3433934" y="146919"/>
                  <a:pt x="3440513" y="144726"/>
                </a:cubicBezTo>
                <a:cubicBezTo>
                  <a:pt x="3444899" y="133762"/>
                  <a:pt x="3449524" y="122890"/>
                  <a:pt x="3453670" y="111833"/>
                </a:cubicBezTo>
                <a:cubicBezTo>
                  <a:pt x="3456105" y="105340"/>
                  <a:pt x="3456808" y="98119"/>
                  <a:pt x="3460248" y="92098"/>
                </a:cubicBezTo>
                <a:cubicBezTo>
                  <a:pt x="3465688" y="82579"/>
                  <a:pt x="3477686" y="76505"/>
                  <a:pt x="3479983" y="65785"/>
                </a:cubicBezTo>
                <a:cubicBezTo>
                  <a:pt x="3484578" y="44343"/>
                  <a:pt x="3479983" y="21928"/>
                  <a:pt x="3479983" y="0"/>
                </a:cubicBezTo>
              </a:path>
            </a:pathLst>
          </a:custGeom>
          <a:noFill/>
          <a:ln w="63500">
            <a:prstDash val="dash"/>
            <a:headEnd type="none" w="med" len="med"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441B1-7C92-45DA-A96B-B9CE23330B6F}"/>
              </a:ext>
            </a:extLst>
          </p:cNvPr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「出埃及」</a:t>
            </a:r>
            <a:r>
              <a:rPr kumimoji="0" lang="en-US" altLang="zh-TW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--</a:t>
            </a: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上帝全備的計劃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285839F6-6823-4059-9591-638C08648CF8}"/>
              </a:ext>
            </a:extLst>
          </p:cNvPr>
          <p:cNvSpPr/>
          <p:nvPr/>
        </p:nvSpPr>
        <p:spPr>
          <a:xfrm>
            <a:off x="3429000" y="2244463"/>
            <a:ext cx="22860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9A7CC-D163-4B30-A9FF-0E58E593AE72}"/>
              </a:ext>
            </a:extLst>
          </p:cNvPr>
          <p:cNvSpPr txBox="1"/>
          <p:nvPr/>
        </p:nvSpPr>
        <p:spPr>
          <a:xfrm>
            <a:off x="533400" y="3122592"/>
            <a:ext cx="83058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2.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除去以色列百姓的「為奴的心態」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「上帝看顧以色列人，上帝也知他們的代誌」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2:24)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430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年在埃及為奴，百姓只聽命行事，而不會自主思考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出埃及以後，就不知「何去何從」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FB909-86F3-456D-872A-DF798D9E2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441B1-7C92-45DA-A96B-B9CE23330B6F}"/>
              </a:ext>
            </a:extLst>
          </p:cNvPr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「出埃及」</a:t>
            </a:r>
            <a:r>
              <a:rPr kumimoji="0" lang="en-US" altLang="zh-TW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--</a:t>
            </a:r>
            <a:r>
              <a:rPr kumimoji="0" lang="zh-TW" alt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上帝全備的計劃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9A7CC-D163-4B30-A9FF-0E58E593AE72}"/>
              </a:ext>
            </a:extLst>
          </p:cNvPr>
          <p:cNvSpPr txBox="1"/>
          <p:nvPr/>
        </p:nvSpPr>
        <p:spPr>
          <a:xfrm>
            <a:off x="444591" y="2743200"/>
            <a:ext cx="83058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3.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同在的記號：「雲柱及火柱」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在曠野，上帝沒有讓以色列百姓自生自滅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上帝的同在的記號：「耶和華佇雲柱中降臨」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 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民數記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12:5)</a:t>
            </a:r>
          </a:p>
        </p:txBody>
      </p:sp>
    </p:spTree>
    <p:extLst>
      <p:ext uri="{BB962C8B-B14F-4D97-AF65-F5344CB8AC3E}">
        <p14:creationId xmlns:p14="http://schemas.microsoft.com/office/powerpoint/2010/main" val="5482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4712F-B301-4D0B-8BC5-EB97113B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" y="992339"/>
            <a:ext cx="4724400" cy="5816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86C5-7701-45F6-8CB3-FCD879A7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71712"/>
            <a:ext cx="7592883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3652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「雲柱火柱」代表的意義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BDC19-F533-4CDA-A49F-C7F3D849DA53}"/>
              </a:ext>
            </a:extLst>
          </p:cNvPr>
          <p:cNvSpPr txBox="1"/>
          <p:nvPr/>
        </p:nvSpPr>
        <p:spPr>
          <a:xfrm>
            <a:off x="533400" y="1264268"/>
            <a:ext cx="8077200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耶和華的引導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申命記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1:33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「伊佇路裡，佇恁的頭前啲行，給恁尋安營的所在；暝時用火，日時用雲，指示恁所著行的路。」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C76B2-E4B4-4892-A097-19646299153D}"/>
              </a:ext>
            </a:extLst>
          </p:cNvPr>
          <p:cNvSpPr txBox="1"/>
          <p:nvPr/>
        </p:nvSpPr>
        <p:spPr>
          <a:xfrm>
            <a:off x="457200" y="4629468"/>
            <a:ext cx="8305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茫茫曠野，摩西亞倫沒有指南針、地圖可帶路，百姓何去何從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4712F-B301-4D0B-8BC5-EB97113B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" y="992339"/>
            <a:ext cx="4724400" cy="5816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86C5-7701-45F6-8CB3-FCD879A7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71712"/>
            <a:ext cx="7592883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3652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華康超明體" pitchFamily="49" charset="-120"/>
                <a:cs typeface="Times New Roman" pitchFamily="18" charset="0"/>
              </a:rPr>
              <a:t>「雲柱火柱」代表的意義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DBD4-B1BD-4F45-8B8A-71ECC08EC1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itchFamily="18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BDC19-F533-4CDA-A49F-C7F3D849DA53}"/>
              </a:ext>
            </a:extLst>
          </p:cNvPr>
          <p:cNvSpPr txBox="1"/>
          <p:nvPr/>
        </p:nvSpPr>
        <p:spPr>
          <a:xfrm>
            <a:off x="490384" y="1772816"/>
            <a:ext cx="8077200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耶和華的遮蓋保護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尼希米記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9:12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「又閣日時你用雲柱導他們，暝時你用火柱照光他們所行的路。」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15AEA-778A-47D1-83FB-161EFDB54428}"/>
              </a:ext>
            </a:extLst>
          </p:cNvPr>
          <p:cNvSpPr txBox="1"/>
          <p:nvPr/>
        </p:nvSpPr>
        <p:spPr>
          <a:xfrm>
            <a:off x="457200" y="4629468"/>
            <a:ext cx="83058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雲柱遮蓋太陽，可防曬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新特圓體" panose="020F0909000000000000" pitchFamily="49" charset="-120"/>
                <a:ea typeface="華康新特圓體" panose="020F0909000000000000" pitchFamily="49" charset="-120"/>
                <a:cs typeface="+mn-cs"/>
              </a:rPr>
              <a:t>火柱照亮夜晚，也使寒冷的曠野感覺溫暖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新特圓體" panose="020F0909000000000000" pitchFamily="49" charset="-120"/>
              <a:ea typeface="華康新特圓體" panose="020F09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1427_slide">
  <a:themeElements>
    <a:clrScheme name="ind_1427_slide 1">
      <a:dk1>
        <a:srgbClr val="000000"/>
      </a:dk1>
      <a:lt1>
        <a:srgbClr val="F0FFFF"/>
      </a:lt1>
      <a:dk2>
        <a:srgbClr val="000000"/>
      </a:dk2>
      <a:lt2>
        <a:srgbClr val="7D7D7D"/>
      </a:lt2>
      <a:accent1>
        <a:srgbClr val="99FFFF"/>
      </a:accent1>
      <a:accent2>
        <a:srgbClr val="46D9D9"/>
      </a:accent2>
      <a:accent3>
        <a:srgbClr val="F6FFFF"/>
      </a:accent3>
      <a:accent4>
        <a:srgbClr val="000000"/>
      </a:accent4>
      <a:accent5>
        <a:srgbClr val="CAFFFF"/>
      </a:accent5>
      <a:accent6>
        <a:srgbClr val="3FC4C4"/>
      </a:accent6>
      <a:hlink>
        <a:srgbClr val="008686"/>
      </a:hlink>
      <a:folHlink>
        <a:srgbClr val="1B4547"/>
      </a:folHlink>
    </a:clrScheme>
    <a:fontScheme name="ind_1427_slide">
      <a:majorFont>
        <a:latin typeface="Courier New"/>
        <a:ea typeface="新細明體"/>
        <a:cs typeface="Arial"/>
      </a:majorFont>
      <a:minorFont>
        <a:latin typeface="Courier New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ind_1427_slide 1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6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2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6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3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6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4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6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5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6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F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7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F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8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F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d_1427_slide">
  <a:themeElements>
    <a:clrScheme name="ind_1427_slide 1">
      <a:dk1>
        <a:srgbClr val="000000"/>
      </a:dk1>
      <a:lt1>
        <a:srgbClr val="F0FFFF"/>
      </a:lt1>
      <a:dk2>
        <a:srgbClr val="000000"/>
      </a:dk2>
      <a:lt2>
        <a:srgbClr val="7D7D7D"/>
      </a:lt2>
      <a:accent1>
        <a:srgbClr val="99FFFF"/>
      </a:accent1>
      <a:accent2>
        <a:srgbClr val="46D9D9"/>
      </a:accent2>
      <a:accent3>
        <a:srgbClr val="F6FFFF"/>
      </a:accent3>
      <a:accent4>
        <a:srgbClr val="000000"/>
      </a:accent4>
      <a:accent5>
        <a:srgbClr val="CAFFFF"/>
      </a:accent5>
      <a:accent6>
        <a:srgbClr val="3FC4C4"/>
      </a:accent6>
      <a:hlink>
        <a:srgbClr val="008686"/>
      </a:hlink>
      <a:folHlink>
        <a:srgbClr val="1B4547"/>
      </a:folHlink>
    </a:clrScheme>
    <a:fontScheme name="ind_1427_slide">
      <a:majorFont>
        <a:latin typeface="Courier New"/>
        <a:ea typeface="新細明體"/>
        <a:cs typeface="Arial"/>
      </a:majorFont>
      <a:minorFont>
        <a:latin typeface="Courier New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ind_1427_slide 1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6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2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6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3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6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4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6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5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6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F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7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F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427_slide 8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F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51453</TotalTime>
  <Words>650</Words>
  <Application>Microsoft Office PowerPoint</Application>
  <PresentationFormat>On-screen Show (4:3)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標楷體</vt:lpstr>
      <vt:lpstr>華康新特圓體</vt:lpstr>
      <vt:lpstr>華康超明體</vt:lpstr>
      <vt:lpstr>華康超黑體(P)</vt:lpstr>
      <vt:lpstr>Arial</vt:lpstr>
      <vt:lpstr>Calibri</vt:lpstr>
      <vt:lpstr>Courier New</vt:lpstr>
      <vt:lpstr>Impact</vt:lpstr>
      <vt:lpstr>Times New Roman</vt:lpstr>
      <vt:lpstr>Wingdings</vt:lpstr>
      <vt:lpstr>Office Theme</vt:lpstr>
      <vt:lpstr>ind_1427_slide</vt:lpstr>
      <vt:lpstr>2_ind_1427_slide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</dc:creator>
  <cp:lastModifiedBy>Frank Hsieh</cp:lastModifiedBy>
  <cp:revision>780</cp:revision>
  <cp:lastPrinted>2019-09-22T03:03:22Z</cp:lastPrinted>
  <dcterms:created xsi:type="dcterms:W3CDTF">2011-01-01T22:28:07Z</dcterms:created>
  <dcterms:modified xsi:type="dcterms:W3CDTF">2019-10-20T00:28:43Z</dcterms:modified>
</cp:coreProperties>
</file>