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2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F5E49B-DAF6-435D-910A-4FA8DFAAB1F9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34D2F-2246-4026-B283-FF35BC758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3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3675B-B4DA-4030-9FA8-4ED9069466CF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04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069F9-7329-470B-A87C-267380838239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6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530225"/>
            <a:ext cx="2044700" cy="55070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530225"/>
            <a:ext cx="5986462" cy="55070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DEFF-2076-4072-ADA0-8FECE964FAF7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051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0BB7F-F8C0-4327-B8AC-C6E18516240F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11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F577D-5384-42DC-9E1D-363156198202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935EC-8980-4B69-B5C9-D90B40808815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36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8EC2-76BB-40DA-8A1C-0EB6BE3D68F8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647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1260-8E65-4CC1-81FC-9C6811DA52C2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95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5F229-1FC3-4BA8-83C2-87CC99448AB4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97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0001-81DD-4659-8D91-B2F5DC735415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7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439E7-2D5B-4FE8-9E5D-74F7205C077C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9A60-1516-439B-A722-700928D576B6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276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Title Placeholder 12"/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fld id="{021FA97F-F422-4D8A-8695-F9D145D8C152}" type="slidenum">
              <a:rPr lang="en-US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2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>
          <a:solidFill>
            <a:schemeClr val="tx1"/>
          </a:solidFill>
          <a:latin typeface="+mn-lt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>
          <a:solidFill>
            <a:schemeClr val="tx1"/>
          </a:solidFill>
          <a:latin typeface="+mn-lt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>
          <a:solidFill>
            <a:schemeClr val="tx1"/>
          </a:solidFill>
          <a:latin typeface="+mn-lt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5pPr>
      <a:lvl6pPr marL="17367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6pPr>
      <a:lvl7pPr marL="21939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7pPr>
      <a:lvl8pPr marL="26511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8pPr>
      <a:lvl9pPr marL="31083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zh-TW" altLang="en-US" sz="6000" b="1">
                <a:ea typeface="新細明體" pitchFamily="18" charset="-120"/>
              </a:rPr>
              <a:t>題目</a:t>
            </a:r>
            <a:r>
              <a:rPr lang="en-US" altLang="zh-TW" sz="6000" b="1">
                <a:ea typeface="新細明體" pitchFamily="18" charset="-120"/>
              </a:rPr>
              <a:t>:</a:t>
            </a:r>
            <a:r>
              <a:rPr lang="zh-TW" altLang="en-US" sz="6000" b="1">
                <a:ea typeface="新細明體" pitchFamily="18" charset="-120"/>
              </a:rPr>
              <a:t> 信仰的告白</a:t>
            </a:r>
            <a:endParaRPr lang="en-US" altLang="zh-TW" sz="6000" b="1">
              <a:ea typeface="新細明體" pitchFamily="18" charset="-120"/>
            </a:endParaRPr>
          </a:p>
          <a:p>
            <a:pPr marL="0" indent="0" algn="ctr">
              <a:buFont typeface="Wingdings 2" pitchFamily="18" charset="2"/>
              <a:buNone/>
            </a:pPr>
            <a:endParaRPr lang="en-US" altLang="zh-TW" sz="6000" b="1">
              <a:ea typeface="新細明體" pitchFamily="18" charset="-120"/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zh-TW" altLang="en-US" sz="6000" b="1">
                <a:ea typeface="新細明體" pitchFamily="18" charset="-120"/>
              </a:rPr>
              <a:t>聖經</a:t>
            </a:r>
            <a:r>
              <a:rPr lang="en-US" altLang="zh-TW" sz="6000" b="1">
                <a:ea typeface="新細明體" pitchFamily="18" charset="-120"/>
              </a:rPr>
              <a:t>: </a:t>
            </a:r>
            <a:r>
              <a:rPr lang="zh-TW" altLang="en-US" sz="6000" b="1">
                <a:ea typeface="新細明體" pitchFamily="18" charset="-120"/>
              </a:rPr>
              <a:t>申命記</a:t>
            </a:r>
            <a:r>
              <a:rPr lang="en-US" altLang="zh-TW" sz="6000" b="1">
                <a:ea typeface="新細明體" pitchFamily="18" charset="-120"/>
              </a:rPr>
              <a:t>11:8-15                 </a:t>
            </a:r>
            <a:endParaRPr lang="en-US" altLang="en-US" sz="6000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D7E71-AAB2-40CB-A44B-317EDE237475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1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 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3701" y="407963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結語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>
              <a:buFont typeface="Wingdings 2" pitchFamily="18" charset="2"/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從年月及大自然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創造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的時序看</a:t>
            </a:r>
            <a:endParaRPr lang="en-US" altLang="zh-TW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 2" pitchFamily="18" charset="2"/>
              <a:buNone/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上帝的帶領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常做不同的信仰告白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 “..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從歲首到年終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耶和華你上帝的眼目時常看顧那地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11:12),</a:t>
            </a:r>
          </a:p>
          <a:p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祢用豊收做年冬的王冠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祢經過的路有油在滴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”(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65:11)</a:t>
            </a:r>
          </a:p>
          <a:p>
            <a:r>
              <a:rPr lang="en-US" altLang="zh-TW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每天以至每年的信仰告白和感恩</a:t>
            </a:r>
            <a:endParaRPr lang="en-US" altLang="en-US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CC647-3604-4946-892E-76DC9326AE37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10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8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0" y="304800"/>
            <a:ext cx="8763000" cy="5562600"/>
          </a:xfrm>
        </p:spPr>
        <p:txBody>
          <a:bodyPr/>
          <a:lstStyle/>
          <a:p>
            <a:pPr marL="603250" lvl="2" indent="0">
              <a:buFont typeface="Wingdings 2" pitchFamily="18" charset="2"/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前言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 marL="603250" lvl="2" indent="0">
              <a:buFont typeface="Wingdings 2" pitchFamily="18" charset="2"/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信仰告白在人生的不同階段之中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如創世記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約書亞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主日恭守敬拜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有正式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非正式的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公眾和私人的</a:t>
            </a:r>
            <a:endParaRPr lang="en-US" altLang="zh-TW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603250" lvl="2" indent="0">
              <a:buFont typeface="Wingdings 2" pitchFamily="18" charset="2"/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美國長老教會憲法第一部份 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Book of Confessions,</a:t>
            </a:r>
          </a:p>
          <a:p>
            <a:pPr marL="603250" lvl="2" indent="0">
              <a:buFont typeface="Wingdings 2" pitchFamily="18" charset="2"/>
              <a:buNone/>
            </a:pP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台灣基督長老教會的宣言</a:t>
            </a:r>
            <a:endParaRPr lang="en-US" altLang="zh-TW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ClrTx/>
            </a:pPr>
            <a:endParaRPr lang="en-US" altLang="en-US" sz="4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838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799" y="381000"/>
            <a:ext cx="8501063" cy="4337051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從信仰的祖先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申命記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來學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複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習他們的精神及信仰告白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歷經四十年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以色列民帶着第二代子女來到迦南東邊的摩押平原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摩西的提醒及教導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  <a:defRPr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從游牧生活改為農業為主的预備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Bef>
                <a:spcPts val="0"/>
              </a:spcBef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spcBef>
                <a:spcPts val="0"/>
              </a:spcBef>
              <a:buFont typeface="Wingdings 2" pitchFamily="18" charset="2"/>
              <a:buNone/>
              <a:defRPr/>
            </a:pP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</a:p>
          <a:p>
            <a:pPr marL="914400" indent="-914400">
              <a:spcBef>
                <a:spcPts val="0"/>
              </a:spcBef>
              <a:buFont typeface="Wingdings 2" pitchFamily="18" charset="2"/>
              <a:buAutoNum type="arabicPeriod"/>
              <a:defRPr/>
            </a:pP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13AF1-216F-4BE5-875D-E45E4EF94EFC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3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93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6046" y="457200"/>
            <a:ext cx="8183562" cy="41878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摩西首先帶领他們回顧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過去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</a:p>
          <a:p>
            <a:pPr>
              <a:defRPr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人生路途中的起落及上帝的照顧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日光照好人也照壞人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從</a:t>
            </a: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出埃及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曠野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流浪的經歷 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申命記 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11:1-7,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摩西及同工的教導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):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</a:t>
            </a:r>
          </a:p>
          <a:p>
            <a:pPr marL="914400" indent="-914400">
              <a:buFont typeface="Wingdings 2" pitchFamily="18" charset="2"/>
              <a:buAutoNum type="arabicPeriod"/>
              <a:defRPr/>
            </a:pPr>
            <a:endParaRPr lang="en-US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987E8-603D-4F18-8ABA-C568269D1AA6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4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48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Eric Enstrom (1875-1968) </a:t>
            </a: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美籍攝影師 </a:t>
            </a:r>
            <a:r>
              <a:rPr lang="en-US" altLang="zh-TW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1918</a:t>
            </a:r>
            <a:r>
              <a:rPr lang="zh-TW" altLang="en-US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年第一次世界大戰快要結束時的作品</a:t>
            </a:r>
            <a:r>
              <a:rPr lang="en-US" altLang="zh-TW" sz="5400" dirty="0">
                <a:latin typeface="DFKai-SB" panose="03000509000000000000" pitchFamily="65" charset="-120"/>
                <a:ea typeface="DFKai-SB" panose="03000509000000000000" pitchFamily="65" charset="-120"/>
              </a:rPr>
              <a:t>: “Grace and Gratitude”.</a:t>
            </a:r>
            <a:endParaRPr lang="en-US" altLang="en-US" sz="5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971F7-EE28-4E85-9AB7-4C83649907AE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5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1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AE1D6-1DE1-4FAC-8A20-87FFE5E83E48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6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  <p:pic>
        <p:nvPicPr>
          <p:cNvPr id="7173" name="Picture 2" descr="C:\Users\User\Pictures\Eric Enstrom Grace and gratitu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457200"/>
            <a:ext cx="75628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" descr="C:\Users\User\Pictures\Eric Enstrom Grace and gratitu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609600"/>
            <a:ext cx="75628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288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79632" y="304800"/>
            <a:ext cx="8183563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摩西帶领百姓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做</a:t>
            </a: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現在的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信仰告白因為有上帝的照顧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,“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所以你們要</a:t>
            </a: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守我今日所吩咐的一切誡命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使你們膽壯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能以進去得你們所要得的那地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;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並使你們的日子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在耶和華向你們列祖起誓應許給他們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和他們後裔的地上得以長久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那是流奶與蜜之地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.(</a:t>
            </a:r>
            <a:r>
              <a:rPr lang="zh-TW" altLang="en-US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</a:t>
            </a:r>
            <a:r>
              <a:rPr lang="en-US" altLang="zh-TW" sz="4400" b="1" dirty="0">
                <a:latin typeface="DFKai-SB" panose="03000509000000000000" pitchFamily="65" charset="-120"/>
                <a:ea typeface="DFKai-SB" panose="03000509000000000000" pitchFamily="65" charset="-120"/>
              </a:rPr>
              <a:t>11:8-9) </a:t>
            </a:r>
          </a:p>
          <a:p>
            <a:endParaRPr lang="en-US" altLang="zh-TW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alt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TW" b="1" dirty="0">
                <a:solidFill>
                  <a:srgbClr val="D6ECFF">
                    <a:shade val="50000"/>
                  </a:srgbClr>
                </a:solidFill>
              </a:rPr>
              <a:t>(</a:t>
            </a:r>
            <a:r>
              <a:rPr lang="zh-TW" altLang="en-US" b="1" dirty="0">
                <a:solidFill>
                  <a:srgbClr val="D6ECFF">
                    <a:shade val="50000"/>
                  </a:srgbClr>
                </a:solidFill>
              </a:rPr>
              <a:t>申命記 </a:t>
            </a:r>
            <a:r>
              <a:rPr lang="en-US" altLang="zh-TW" b="1" dirty="0">
                <a:solidFill>
                  <a:srgbClr val="D6ECFF">
                    <a:shade val="50000"/>
                  </a:srgbClr>
                </a:solidFill>
              </a:rPr>
              <a:t>11:8-12)</a:t>
            </a:r>
          </a:p>
          <a:p>
            <a:pPr>
              <a:defRPr/>
            </a:pPr>
            <a:fld id="{0A6DD096-39F3-4BF6-9A4F-8F2DEF6F705A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22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412162" cy="518477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遵守誡命的故事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/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耶穌三次受到試探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都引          用申命記得勝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馬太第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4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章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),”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一再地重</a:t>
            </a: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申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誡</a:t>
            </a: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命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”</a:t>
            </a:r>
          </a:p>
          <a:p>
            <a:pPr marL="0" indent="0"/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1976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年以色列人質的故事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Font typeface="Wingdings 2" pitchFamily="18" charset="2"/>
              <a:buNone/>
            </a:pP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/>
            <a:endParaRPr lang="en-US" altLang="en-US" sz="4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F0235-1EED-4941-A650-BBA20DCD315B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8</a:t>
            </a:fld>
            <a:endParaRPr lang="en-US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1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25353" y="382172"/>
            <a:ext cx="8261447" cy="4187825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對</a:t>
            </a:r>
            <a:r>
              <a:rPr lang="zh-TW" altLang="en-US" sz="48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將來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感恩的告白 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申命記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11:11-12,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詩篇 </a:t>
            </a:r>
            <a:r>
              <a:rPr lang="en-US" altLang="zh-TW" sz="4400" b="1" dirty="0">
                <a:latin typeface="Arial" panose="020B0604020202020204" pitchFamily="34" charset="0"/>
                <a:ea typeface="DFKai-SB" panose="03000509000000000000" pitchFamily="65" charset="-120"/>
                <a:cs typeface="Arial" panose="020B0604020202020204" pitchFamily="34" charset="0"/>
              </a:rPr>
              <a:t>65:9-13)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,"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你們要過去得為業的那地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乃是有山有谷雨水滋潤之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..”(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申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),“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祢眷顧地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降下透雨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使地大得肥美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 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上帝的河滿了水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祢這樣澆灌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..”(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詩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  <a:p>
            <a:pPr marL="0" indent="0">
              <a:spcBef>
                <a:spcPts val="0"/>
              </a:spcBef>
            </a:pP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南加去年初的雨水</a:t>
            </a:r>
            <a:r>
              <a:rPr lang="en-US" altLang="zh-TW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4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水果豊收 </a:t>
            </a:r>
            <a:endParaRPr lang="en-US" altLang="zh-TW" sz="4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76D7BF-0B8F-4165-B43F-41116054DD16}" type="slidenum">
              <a:rPr lang="en-US" smtClean="0">
                <a:solidFill>
                  <a:srgbClr val="D6ECFF">
                    <a:shade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D6ECF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27361"/>
      </p:ext>
    </p:extLst>
  </p:cSld>
  <p:clrMapOvr>
    <a:masterClrMapping/>
  </p:clrMapOvr>
</p:sld>
</file>

<file path=ppt/theme/theme1.xml><?xml version="1.0" encoding="utf-8"?>
<a:theme xmlns:a="http://schemas.openxmlformats.org/drawingml/2006/main" name="Aspect">
  <a:themeElements>
    <a:clrScheme name="Aspect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ct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</TotalTime>
  <Words>651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DFKai-SB</vt:lpstr>
      <vt:lpstr>Arial</vt:lpstr>
      <vt:lpstr>Calibri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奉  獻 Offertory  (奉獻是教會會員與基督徒的本份與權利)</dc:title>
  <dc:creator>Tai</dc:creator>
  <cp:lastModifiedBy>Jonathan</cp:lastModifiedBy>
  <cp:revision>38</cp:revision>
  <dcterms:created xsi:type="dcterms:W3CDTF">2020-01-28T20:53:58Z</dcterms:created>
  <dcterms:modified xsi:type="dcterms:W3CDTF">2020-02-02T00:25:17Z</dcterms:modified>
</cp:coreProperties>
</file>