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430" r:id="rId2"/>
    <p:sldId id="2431" r:id="rId3"/>
    <p:sldId id="2432" r:id="rId4"/>
    <p:sldId id="2433" r:id="rId5"/>
    <p:sldId id="2434" r:id="rId6"/>
    <p:sldId id="2435" r:id="rId7"/>
    <p:sldId id="243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C4367-A163-454F-98A9-ACE121020BD0}" type="slidenum">
              <a:rPr lang="en-US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255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80670-EC28-4493-952B-E4CB169F9679}" type="slidenum">
              <a:rPr lang="en-US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899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56133" y="530225"/>
            <a:ext cx="2726267" cy="55070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984" y="530225"/>
            <a:ext cx="7981949" cy="55070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8701E-457C-44F1-B5FE-3704D9885486}" type="slidenum">
              <a:rPr lang="en-US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735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70984" y="530225"/>
            <a:ext cx="10911416" cy="5507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C6F3A-7BAB-4A7E-BA1C-52F1A8C31614}" type="slidenum">
              <a:rPr lang="en-US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696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ADB5E-FFFF-4648-AF71-680DBC015D81}" type="slidenum">
              <a:rPr lang="en-US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644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ADA25-C25E-4126-82C1-43CA3408187E}" type="slidenum">
              <a:rPr lang="en-US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014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0985" y="530226"/>
            <a:ext cx="5353049" cy="4187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7234" y="530226"/>
            <a:ext cx="5355167" cy="4187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BD58F-8250-48C4-933C-1287EDF4363E}" type="slidenum">
              <a:rPr lang="en-US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654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F7C29-2DED-42F7-A367-2CFD3CAB85A6}" type="slidenum">
              <a:rPr lang="en-US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568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6FB10-831E-43C3-9F8C-1CB60AB9310E}" type="slidenum">
              <a:rPr lang="en-US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597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3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59FC8-E59D-41B6-BBC4-DACA3C8A4956}" type="slidenum">
              <a:rPr lang="en-US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089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C2324-7F67-4B5A-BBAB-4C24BC9C64AF}" type="slidenum">
              <a:rPr lang="en-US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07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79798-7929-4ACE-BC94-3B970DA15930}" type="slidenum">
              <a:rPr lang="en-US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954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8613"/>
            <a:ext cx="11377084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30" name="Title Placeholder 12"/>
          <p:cNvSpPr>
            <a:spLocks noGrp="1"/>
          </p:cNvSpPr>
          <p:nvPr>
            <p:ph type="title"/>
          </p:nvPr>
        </p:nvSpPr>
        <p:spPr bwMode="auto">
          <a:xfrm>
            <a:off x="670984" y="4986339"/>
            <a:ext cx="10911416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670984" y="530226"/>
            <a:ext cx="10911416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5035551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8083551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131551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FC36D55A-B962-482A-9D77-ABB25364D33C}" type="slidenum">
              <a:rPr lang="en-US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08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charset="0"/>
        </a:defRPr>
      </a:lvl9pPr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>
          <a:solidFill>
            <a:schemeClr val="tx1"/>
          </a:solidFill>
          <a:latin typeface="+mn-lt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>
          <a:solidFill>
            <a:schemeClr val="tx1"/>
          </a:solidFill>
          <a:latin typeface="+mn-lt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>
          <a:solidFill>
            <a:schemeClr val="tx1"/>
          </a:solidFill>
          <a:latin typeface="+mn-lt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>
          <a:solidFill>
            <a:schemeClr val="tx1"/>
          </a:solidFill>
          <a:latin typeface="+mn-lt"/>
          <a:cs typeface="+mn-cs"/>
        </a:defRPr>
      </a:lvl5pPr>
      <a:lvl6pPr marL="17367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>
          <a:solidFill>
            <a:schemeClr val="tx1"/>
          </a:solidFill>
          <a:latin typeface="+mn-lt"/>
          <a:cs typeface="+mn-cs"/>
        </a:defRPr>
      </a:lvl6pPr>
      <a:lvl7pPr marL="21939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>
          <a:solidFill>
            <a:schemeClr val="tx1"/>
          </a:solidFill>
          <a:latin typeface="+mn-lt"/>
          <a:cs typeface="+mn-cs"/>
        </a:defRPr>
      </a:lvl7pPr>
      <a:lvl8pPr marL="26511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>
          <a:solidFill>
            <a:schemeClr val="tx1"/>
          </a:solidFill>
          <a:latin typeface="+mn-lt"/>
          <a:cs typeface="+mn-cs"/>
        </a:defRPr>
      </a:lvl8pPr>
      <a:lvl9pPr marL="31083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TW" altLang="en-US" sz="6000" b="1">
                <a:ea typeface="新細明體" pitchFamily="18" charset="-120"/>
              </a:rPr>
              <a:t>題目</a:t>
            </a:r>
            <a:r>
              <a:rPr lang="en-US" altLang="zh-TW" sz="6000" b="1">
                <a:ea typeface="新細明體" pitchFamily="18" charset="-120"/>
              </a:rPr>
              <a:t>:</a:t>
            </a:r>
            <a:r>
              <a:rPr lang="zh-TW" altLang="en-US" sz="6000" b="1">
                <a:ea typeface="新細明體" pitchFamily="18" charset="-120"/>
              </a:rPr>
              <a:t> 巴拿巴的見證</a:t>
            </a:r>
            <a:endParaRPr lang="en-US" altLang="zh-TW" sz="6000" b="1">
              <a:ea typeface="新細明體" pitchFamily="18" charset="-120"/>
            </a:endParaRPr>
          </a:p>
          <a:p>
            <a:pPr marL="0" indent="0" algn="ctr">
              <a:buNone/>
            </a:pPr>
            <a:endParaRPr lang="en-US" altLang="zh-TW" sz="6000" b="1">
              <a:ea typeface="新細明體" pitchFamily="18" charset="-120"/>
            </a:endParaRPr>
          </a:p>
          <a:p>
            <a:pPr marL="0" indent="0" algn="ctr">
              <a:buNone/>
            </a:pPr>
            <a:r>
              <a:rPr lang="zh-TW" altLang="en-US" sz="6000" b="1">
                <a:ea typeface="新細明體" pitchFamily="18" charset="-120"/>
              </a:rPr>
              <a:t>聖經</a:t>
            </a:r>
            <a:r>
              <a:rPr lang="en-US" altLang="zh-TW" sz="6000" b="1">
                <a:ea typeface="新細明體" pitchFamily="18" charset="-120"/>
              </a:rPr>
              <a:t>: </a:t>
            </a:r>
            <a:r>
              <a:rPr lang="zh-TW" altLang="en-US" sz="6000" b="1">
                <a:ea typeface="新細明體" pitchFamily="18" charset="-120"/>
              </a:rPr>
              <a:t>使徒行傳</a:t>
            </a:r>
            <a:r>
              <a:rPr lang="en-US" altLang="zh-TW" sz="6000" b="1">
                <a:ea typeface="新細明體" pitchFamily="18" charset="-120"/>
              </a:rPr>
              <a:t>11:</a:t>
            </a:r>
          </a:p>
          <a:p>
            <a:pPr marL="0" indent="0" algn="ctr">
              <a:buNone/>
            </a:pPr>
            <a:r>
              <a:rPr lang="en-US" altLang="zh-TW" sz="6000" b="1">
                <a:ea typeface="新細明體" pitchFamily="18" charset="-120"/>
              </a:rPr>
              <a:t>19-26                 </a:t>
            </a:r>
            <a:endParaRPr lang="en-US" altLang="en-US" sz="6000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CF8C6-5B21-482F-AF49-C08BC0866BB5}" type="slidenum">
              <a:rPr lang="en-US">
                <a:solidFill>
                  <a:srgbClr val="D6ECFF">
                    <a:shade val="50000"/>
                  </a:srgbClr>
                </a:solidFill>
                <a:latin typeface="Verdana"/>
                <a:cs typeface="Arial"/>
              </a:rPr>
              <a:pPr>
                <a:defRPr/>
              </a:pPr>
              <a:t>1</a:t>
            </a:fld>
            <a:endParaRPr lang="en-US">
              <a:solidFill>
                <a:srgbClr val="D6ECFF">
                  <a:shade val="50000"/>
                </a:srgbClr>
              </a:solidFill>
              <a:latin typeface="Verdan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7845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381001"/>
            <a:ext cx="8331200" cy="5014913"/>
          </a:xfrm>
        </p:spPr>
        <p:txBody>
          <a:bodyPr/>
          <a:lstStyle/>
          <a:p>
            <a:pPr marL="603250" lvl="2" indent="0">
              <a:buNone/>
              <a:defRPr/>
            </a:pPr>
            <a:r>
              <a:rPr lang="zh-TW" altLang="en-US" sz="4800" b="1" dirty="0">
                <a:ea typeface="新細明體" pitchFamily="18" charset="-120"/>
              </a:rPr>
              <a:t>前言</a:t>
            </a:r>
            <a:r>
              <a:rPr lang="en-US" altLang="zh-TW" sz="4800" b="1" dirty="0">
                <a:ea typeface="新細明體" pitchFamily="18" charset="-120"/>
              </a:rPr>
              <a:t>:</a:t>
            </a:r>
          </a:p>
          <a:p>
            <a:pPr lvl="2">
              <a:defRPr/>
            </a:pPr>
            <a:r>
              <a:rPr lang="zh-TW" altLang="en-US" sz="4800" b="1" dirty="0">
                <a:solidFill>
                  <a:schemeClr val="accent4">
                    <a:lumMod val="85000"/>
                    <a:lumOff val="15000"/>
                  </a:schemeClr>
                </a:solidFill>
                <a:ea typeface="新細明體" pitchFamily="18" charset="-120"/>
              </a:rPr>
              <a:t>聖經人物言行的學習</a:t>
            </a:r>
            <a:endParaRPr lang="en-US" altLang="zh-TW" sz="4800" b="1" dirty="0">
              <a:solidFill>
                <a:schemeClr val="accent4">
                  <a:lumMod val="85000"/>
                  <a:lumOff val="15000"/>
                </a:schemeClr>
              </a:solidFill>
              <a:ea typeface="新細明體" pitchFamily="18" charset="-120"/>
            </a:endParaRPr>
          </a:p>
          <a:p>
            <a:pPr lvl="2">
              <a:defRPr/>
            </a:pPr>
            <a:r>
              <a:rPr lang="zh-TW" altLang="en-US" sz="4800" b="1" dirty="0">
                <a:solidFill>
                  <a:schemeClr val="accent4">
                    <a:lumMod val="85000"/>
                    <a:lumOff val="15000"/>
                  </a:schemeClr>
                </a:solidFill>
                <a:ea typeface="新細明體" pitchFamily="18" charset="-120"/>
              </a:rPr>
              <a:t> 巴拿巴 </a:t>
            </a:r>
            <a:r>
              <a:rPr lang="en-US" altLang="zh-TW" sz="4800" b="1" dirty="0">
                <a:solidFill>
                  <a:schemeClr val="accent4">
                    <a:lumMod val="85000"/>
                    <a:lumOff val="15000"/>
                  </a:schemeClr>
                </a:solidFill>
                <a:ea typeface="新細明體" pitchFamily="18" charset="-120"/>
              </a:rPr>
              <a:t>(Barnabas), </a:t>
            </a:r>
            <a:r>
              <a:rPr lang="zh-TW" altLang="en-US" sz="4800" b="1" dirty="0">
                <a:solidFill>
                  <a:schemeClr val="accent4">
                    <a:lumMod val="85000"/>
                    <a:lumOff val="15000"/>
                  </a:schemeClr>
                </a:solidFill>
                <a:ea typeface="新細明體" pitchFamily="18" charset="-120"/>
              </a:rPr>
              <a:t>不是巴拉巴 </a:t>
            </a:r>
            <a:r>
              <a:rPr lang="en-US" altLang="zh-TW" sz="4800" b="1" dirty="0">
                <a:solidFill>
                  <a:schemeClr val="accent4">
                    <a:lumMod val="85000"/>
                    <a:lumOff val="15000"/>
                  </a:schemeClr>
                </a:solidFill>
                <a:ea typeface="新細明體" pitchFamily="18" charset="-120"/>
              </a:rPr>
              <a:t>(Barabbas)</a:t>
            </a:r>
          </a:p>
          <a:p>
            <a:pPr lvl="2">
              <a:defRPr/>
            </a:pPr>
            <a:r>
              <a:rPr lang="zh-TW" altLang="en-US" sz="4800" b="1" dirty="0">
                <a:solidFill>
                  <a:schemeClr val="accent4">
                    <a:lumMod val="85000"/>
                    <a:lumOff val="15000"/>
                  </a:schemeClr>
                </a:solidFill>
                <a:ea typeface="新細明體" pitchFamily="18" charset="-120"/>
              </a:rPr>
              <a:t>聖經中有一些重要人物</a:t>
            </a:r>
            <a:r>
              <a:rPr lang="en-US" altLang="zh-TW" sz="4800" b="1" dirty="0">
                <a:solidFill>
                  <a:schemeClr val="accent4">
                    <a:lumMod val="85000"/>
                    <a:lumOff val="15000"/>
                  </a:schemeClr>
                </a:solidFill>
                <a:ea typeface="新細明體" pitchFamily="18" charset="-120"/>
              </a:rPr>
              <a:t>, </a:t>
            </a:r>
            <a:r>
              <a:rPr lang="zh-TW" altLang="en-US" sz="4800" b="1" dirty="0">
                <a:solidFill>
                  <a:schemeClr val="accent4">
                    <a:lumMod val="85000"/>
                    <a:lumOff val="15000"/>
                  </a:schemeClr>
                </a:solidFill>
                <a:ea typeface="新細明體" pitchFamily="18" charset="-120"/>
              </a:rPr>
              <a:t>也有很多幕後支持的人物</a:t>
            </a:r>
            <a:endParaRPr lang="en-US" altLang="zh-TW" sz="4800" b="1" dirty="0">
              <a:solidFill>
                <a:schemeClr val="accent4">
                  <a:lumMod val="85000"/>
                  <a:lumOff val="15000"/>
                </a:schemeClr>
              </a:solidFill>
              <a:ea typeface="新細明體" pitchFamily="18" charset="-120"/>
            </a:endParaRPr>
          </a:p>
          <a:p>
            <a:pPr lvl="2">
              <a:defRPr/>
            </a:pPr>
            <a:endParaRPr lang="en-US" altLang="zh-TW" sz="4800" b="1" dirty="0">
              <a:solidFill>
                <a:schemeClr val="accent4">
                  <a:lumMod val="85000"/>
                  <a:lumOff val="15000"/>
                </a:schemeClr>
              </a:solidFill>
              <a:ea typeface="新細明體" pitchFamily="18" charset="-120"/>
            </a:endParaRPr>
          </a:p>
          <a:p>
            <a:pPr lvl="2">
              <a:defRPr/>
            </a:pPr>
            <a:endParaRPr lang="en-US" altLang="zh-TW" sz="4800" b="1" dirty="0">
              <a:solidFill>
                <a:schemeClr val="accent4">
                  <a:lumMod val="85000"/>
                  <a:lumOff val="15000"/>
                </a:schemeClr>
              </a:solidFill>
              <a:ea typeface="新細明體" pitchFamily="18" charset="-120"/>
            </a:endParaRPr>
          </a:p>
          <a:p>
            <a:pPr lvl="2">
              <a:defRPr/>
            </a:pPr>
            <a:endParaRPr lang="en-US" altLang="zh-TW" sz="4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4069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4800" b="1">
                <a:ea typeface="新細明體" pitchFamily="18" charset="-120"/>
              </a:rPr>
              <a:t>作者路加注意到巴拿巴的一些事蹟和美德</a:t>
            </a:r>
            <a:r>
              <a:rPr lang="en-US" altLang="zh-TW" sz="4800" b="1">
                <a:ea typeface="新細明體" pitchFamily="18" charset="-120"/>
              </a:rPr>
              <a:t>:</a:t>
            </a:r>
          </a:p>
          <a:p>
            <a:pPr marL="0" indent="0"/>
            <a:r>
              <a:rPr lang="zh-TW" altLang="en-US" sz="4800" b="1">
                <a:ea typeface="新細明體" pitchFamily="18" charset="-120"/>
              </a:rPr>
              <a:t>利未人</a:t>
            </a:r>
            <a:r>
              <a:rPr lang="en-US" altLang="zh-TW" sz="4800" b="1">
                <a:ea typeface="新細明體" pitchFamily="18" charset="-120"/>
              </a:rPr>
              <a:t>, </a:t>
            </a:r>
            <a:r>
              <a:rPr lang="zh-TW" altLang="en-US" sz="4800" b="1">
                <a:ea typeface="新細明體" pitchFamily="18" charset="-120"/>
              </a:rPr>
              <a:t>本名約瑟</a:t>
            </a:r>
            <a:r>
              <a:rPr lang="en-US" altLang="zh-TW" sz="4800" b="1">
                <a:ea typeface="新細明體" pitchFamily="18" charset="-120"/>
              </a:rPr>
              <a:t>, </a:t>
            </a:r>
            <a:r>
              <a:rPr lang="zh-TW" altLang="en-US" sz="4800" b="1">
                <a:ea typeface="新細明體" pitchFamily="18" charset="-120"/>
              </a:rPr>
              <a:t>使徒稱他為巴拿巴</a:t>
            </a:r>
            <a:r>
              <a:rPr lang="en-US" altLang="zh-TW" sz="4800" b="1">
                <a:ea typeface="新細明體" pitchFamily="18" charset="-120"/>
              </a:rPr>
              <a:t>,</a:t>
            </a:r>
            <a:r>
              <a:rPr lang="zh-TW" altLang="en-US" sz="4800" b="1">
                <a:ea typeface="新細明體" pitchFamily="18" charset="-120"/>
              </a:rPr>
              <a:t>勸慰子</a:t>
            </a:r>
            <a:r>
              <a:rPr lang="en-US" altLang="zh-TW" sz="4800" b="1">
                <a:ea typeface="新細明體" pitchFamily="18" charset="-120"/>
              </a:rPr>
              <a:t>,(Son of Encouragement)</a:t>
            </a:r>
          </a:p>
          <a:p>
            <a:pPr marL="0" indent="0"/>
            <a:r>
              <a:rPr lang="zh-TW" altLang="en-US" sz="4800" b="1">
                <a:ea typeface="新細明體" pitchFamily="18" charset="-120"/>
              </a:rPr>
              <a:t>有奉献的恩赐 </a:t>
            </a:r>
            <a:r>
              <a:rPr lang="en-US" altLang="zh-TW" sz="4800" b="1">
                <a:ea typeface="新細明體" pitchFamily="18" charset="-120"/>
              </a:rPr>
              <a:t>(</a:t>
            </a:r>
            <a:r>
              <a:rPr lang="zh-TW" altLang="en-US" sz="4800" b="1">
                <a:ea typeface="新細明體" pitchFamily="18" charset="-120"/>
              </a:rPr>
              <a:t>使徒</a:t>
            </a:r>
            <a:r>
              <a:rPr lang="en-US" altLang="zh-TW" sz="4800" b="1">
                <a:ea typeface="新細明體" pitchFamily="18" charset="-120"/>
              </a:rPr>
              <a:t>4:37)</a:t>
            </a:r>
          </a:p>
          <a:p>
            <a:pPr marL="0" indent="0"/>
            <a:endParaRPr lang="en-US" altLang="en-US" sz="4800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C5C06B-A32D-484F-A897-730998BC4CFC}" type="slidenum">
              <a:rPr lang="en-US">
                <a:solidFill>
                  <a:srgbClr val="D6ECFF">
                    <a:shade val="50000"/>
                  </a:srgbClr>
                </a:solidFill>
                <a:latin typeface="Verdana"/>
                <a:cs typeface="Arial"/>
              </a:rPr>
              <a:pPr>
                <a:defRPr/>
              </a:pPr>
              <a:t>3</a:t>
            </a:fld>
            <a:endParaRPr lang="en-US">
              <a:solidFill>
                <a:srgbClr val="D6ECFF">
                  <a:shade val="50000"/>
                </a:srgbClr>
              </a:solidFill>
              <a:latin typeface="Verdan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3385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400" b="1">
                <a:ea typeface="新細明體" pitchFamily="18" charset="-120"/>
              </a:rPr>
              <a:t>他沒有只看掃羅過去的錯誤</a:t>
            </a:r>
            <a:r>
              <a:rPr lang="en-US" altLang="zh-TW" sz="4400" b="1">
                <a:ea typeface="新細明體" pitchFamily="18" charset="-120"/>
              </a:rPr>
              <a:t>, </a:t>
            </a:r>
            <a:r>
              <a:rPr lang="zh-TW" altLang="en-US" sz="4400" b="1">
                <a:ea typeface="新細明體" pitchFamily="18" charset="-120"/>
              </a:rPr>
              <a:t>計算他的悪 </a:t>
            </a:r>
            <a:r>
              <a:rPr lang="en-US" altLang="zh-TW" sz="4400" b="1">
                <a:ea typeface="新細明體" pitchFamily="18" charset="-120"/>
              </a:rPr>
              <a:t>(</a:t>
            </a:r>
            <a:r>
              <a:rPr lang="zh-TW" altLang="en-US" sz="4400" b="1">
                <a:ea typeface="新細明體" pitchFamily="18" charset="-120"/>
              </a:rPr>
              <a:t>使徒 </a:t>
            </a:r>
            <a:r>
              <a:rPr lang="en-US" altLang="zh-TW" sz="4400" b="1">
                <a:ea typeface="新細明體" pitchFamily="18" charset="-120"/>
              </a:rPr>
              <a:t>9:26-27)</a:t>
            </a:r>
          </a:p>
          <a:p>
            <a:r>
              <a:rPr lang="zh-TW" altLang="en-US" sz="4400" b="1">
                <a:ea typeface="新細明體" pitchFamily="18" charset="-120"/>
              </a:rPr>
              <a:t>他尊重掃羅</a:t>
            </a:r>
            <a:r>
              <a:rPr lang="en-US" altLang="zh-TW" sz="4400" b="1">
                <a:ea typeface="新細明體" pitchFamily="18" charset="-120"/>
              </a:rPr>
              <a:t>(</a:t>
            </a:r>
            <a:r>
              <a:rPr lang="zh-TW" altLang="en-US" sz="4400" b="1">
                <a:ea typeface="新細明體" pitchFamily="18" charset="-120"/>
              </a:rPr>
              <a:t>保羅</a:t>
            </a:r>
            <a:r>
              <a:rPr lang="en-US" altLang="zh-TW" sz="4400" b="1">
                <a:ea typeface="新細明體" pitchFamily="18" charset="-120"/>
              </a:rPr>
              <a:t>)</a:t>
            </a:r>
            <a:r>
              <a:rPr lang="zh-TW" altLang="en-US" sz="4400" b="1">
                <a:ea typeface="新細明體" pitchFamily="18" charset="-120"/>
              </a:rPr>
              <a:t>受呼召的經歷</a:t>
            </a:r>
            <a:r>
              <a:rPr lang="en-US" altLang="zh-TW" sz="4400" b="1">
                <a:ea typeface="新細明體" pitchFamily="18" charset="-120"/>
              </a:rPr>
              <a:t>, </a:t>
            </a:r>
            <a:r>
              <a:rPr lang="zh-TW" altLang="en-US" sz="4400" b="1">
                <a:ea typeface="新細明體" pitchFamily="18" charset="-120"/>
              </a:rPr>
              <a:t>向使徒觧釋</a:t>
            </a:r>
            <a:r>
              <a:rPr lang="en-US" altLang="zh-TW" sz="4400" b="1">
                <a:ea typeface="新細明體" pitchFamily="18" charset="-120"/>
              </a:rPr>
              <a:t>,</a:t>
            </a:r>
            <a:r>
              <a:rPr lang="zh-TW" altLang="en-US" sz="4400" b="1">
                <a:ea typeface="新細明體" pitchFamily="18" charset="-120"/>
              </a:rPr>
              <a:t> 知道掃羅有猶太和希臘雙重文化的訓練</a:t>
            </a:r>
            <a:endParaRPr lang="en-US" altLang="zh-TW" sz="4400" b="1">
              <a:ea typeface="新細明體" pitchFamily="18" charset="-120"/>
            </a:endParaRPr>
          </a:p>
          <a:p>
            <a:r>
              <a:rPr lang="zh-TW" altLang="en-US" sz="4400" b="1">
                <a:ea typeface="新細明體" pitchFamily="18" charset="-120"/>
              </a:rPr>
              <a:t>他得到耶路撒冷教會领袖的尊重</a:t>
            </a:r>
            <a:r>
              <a:rPr lang="en-US" altLang="zh-TW" sz="4400" b="1">
                <a:ea typeface="新細明體" pitchFamily="18" charset="-120"/>
              </a:rPr>
              <a:t>, </a:t>
            </a:r>
            <a:r>
              <a:rPr lang="zh-TW" altLang="en-US" sz="4400" b="1">
                <a:ea typeface="新細明體" pitchFamily="18" charset="-120"/>
              </a:rPr>
              <a:t>受差派去拜</a:t>
            </a:r>
            <a:r>
              <a:rPr lang="zh-TW" altLang="en-US" sz="4800" b="1">
                <a:ea typeface="新細明體" pitchFamily="18" charset="-120"/>
              </a:rPr>
              <a:t>訪安提阿教會 </a:t>
            </a:r>
            <a:r>
              <a:rPr lang="en-US" altLang="zh-TW" sz="4400" b="1">
                <a:ea typeface="新細明體" pitchFamily="18" charset="-120"/>
              </a:rPr>
              <a:t>(</a:t>
            </a:r>
            <a:r>
              <a:rPr lang="zh-TW" altLang="en-US" sz="4400" b="1">
                <a:ea typeface="新細明體" pitchFamily="18" charset="-120"/>
              </a:rPr>
              <a:t>使徒</a:t>
            </a:r>
            <a:r>
              <a:rPr lang="en-US" altLang="zh-TW" sz="4400" b="1">
                <a:ea typeface="新細明體" pitchFamily="18" charset="-120"/>
              </a:rPr>
              <a:t>11: 22</a:t>
            </a:r>
            <a:r>
              <a:rPr lang="en-US" altLang="zh-TW" sz="4800" b="1">
                <a:ea typeface="新細明體" pitchFamily="18" charset="-120"/>
              </a:rPr>
              <a:t>)</a:t>
            </a:r>
          </a:p>
          <a:p>
            <a:endParaRPr lang="en-US" altLang="zh-TW">
              <a:ea typeface="新細明體" pitchFamily="18" charset="-120"/>
            </a:endParaRPr>
          </a:p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57EC0A-69ED-403E-AA11-4EAC0FF53396}" type="slidenum">
              <a:rPr lang="en-US">
                <a:solidFill>
                  <a:srgbClr val="D6ECFF">
                    <a:shade val="50000"/>
                  </a:srgbClr>
                </a:solidFill>
                <a:latin typeface="Verdana"/>
                <a:cs typeface="Arial"/>
              </a:rPr>
              <a:pPr>
                <a:defRPr/>
              </a:pPr>
              <a:t>4</a:t>
            </a:fld>
            <a:endParaRPr lang="en-US">
              <a:solidFill>
                <a:srgbClr val="D6ECFF">
                  <a:shade val="50000"/>
                </a:srgbClr>
              </a:solidFill>
              <a:latin typeface="Verdan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0258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zh-TW" altLang="en-US" sz="4400" b="1" dirty="0">
                <a:ea typeface="新細明體" pitchFamily="18" charset="-120"/>
              </a:rPr>
              <a:t>巴拿巴在安提阿教會的見證</a:t>
            </a:r>
            <a:r>
              <a:rPr lang="en-US" altLang="zh-TW" sz="4400" dirty="0">
                <a:ea typeface="新細明體" pitchFamily="18" charset="-120"/>
              </a:rPr>
              <a:t>:</a:t>
            </a:r>
          </a:p>
          <a:p>
            <a:pPr>
              <a:defRPr/>
            </a:pPr>
            <a:r>
              <a:rPr lang="zh-TW" altLang="en-US" sz="4400" b="1" dirty="0">
                <a:ea typeface="新細明體" pitchFamily="18" charset="-120"/>
              </a:rPr>
              <a:t>看見上帝所賜的恩就歡喜</a:t>
            </a:r>
            <a:r>
              <a:rPr lang="en-US" altLang="zh-TW" sz="4400" b="1" dirty="0">
                <a:ea typeface="新細明體" pitchFamily="18" charset="-120"/>
              </a:rPr>
              <a:t>,</a:t>
            </a:r>
            <a:r>
              <a:rPr lang="zh-TW" altLang="en-US" sz="4800" b="1" dirty="0">
                <a:ea typeface="新細明體" pitchFamily="18" charset="-120"/>
              </a:rPr>
              <a:t>勸勉眾人</a:t>
            </a:r>
            <a:r>
              <a:rPr lang="en-US" altLang="zh-TW" sz="4800" b="1" dirty="0">
                <a:ea typeface="新細明體" pitchFamily="18" charset="-120"/>
              </a:rPr>
              <a:t>,</a:t>
            </a:r>
            <a:r>
              <a:rPr lang="zh-TW" altLang="en-US" sz="4800" b="1" dirty="0">
                <a:ea typeface="新細明體" pitchFamily="18" charset="-120"/>
              </a:rPr>
              <a:t>立定心志</a:t>
            </a:r>
            <a:r>
              <a:rPr lang="en-US" altLang="zh-TW" sz="4800" b="1" dirty="0">
                <a:ea typeface="新細明體" pitchFamily="18" charset="-120"/>
              </a:rPr>
              <a:t>,</a:t>
            </a:r>
            <a:r>
              <a:rPr lang="zh-TW" altLang="en-US" sz="4800" b="1" dirty="0">
                <a:ea typeface="新細明體" pitchFamily="18" charset="-120"/>
              </a:rPr>
              <a:t>恆久靠主</a:t>
            </a:r>
            <a:endParaRPr lang="en-US" altLang="zh-TW" sz="4800" b="1" dirty="0">
              <a:ea typeface="新細明體" pitchFamily="18" charset="-120"/>
            </a:endParaRPr>
          </a:p>
          <a:p>
            <a:pPr marL="0" indent="0">
              <a:buNone/>
              <a:defRPr/>
            </a:pPr>
            <a:r>
              <a:rPr lang="en-US" altLang="zh-TW" sz="4800" b="1" dirty="0">
                <a:ea typeface="新細明體" pitchFamily="18" charset="-120"/>
              </a:rPr>
              <a:t>  (</a:t>
            </a:r>
            <a:r>
              <a:rPr lang="zh-TW" altLang="en-US" sz="4800" b="1" dirty="0">
                <a:ea typeface="新細明體" pitchFamily="18" charset="-120"/>
              </a:rPr>
              <a:t>使徒</a:t>
            </a:r>
            <a:r>
              <a:rPr lang="en-US" altLang="zh-TW" sz="4800" b="1" dirty="0">
                <a:ea typeface="新細明體" pitchFamily="18" charset="-120"/>
              </a:rPr>
              <a:t>11:</a:t>
            </a:r>
            <a:r>
              <a:rPr lang="en-US" altLang="zh-TW" sz="4400" b="1" dirty="0">
                <a:ea typeface="新細明體" pitchFamily="18" charset="-120"/>
              </a:rPr>
              <a:t>23)</a:t>
            </a:r>
          </a:p>
          <a:p>
            <a:pPr>
              <a:defRPr/>
            </a:pPr>
            <a:r>
              <a:rPr lang="zh-TW" altLang="en-US" sz="4400" b="1" dirty="0">
                <a:ea typeface="新細明體" pitchFamily="18" charset="-120"/>
              </a:rPr>
              <a:t>他是個好人</a:t>
            </a:r>
            <a:r>
              <a:rPr lang="en-US" altLang="zh-TW" sz="4400" b="1" dirty="0">
                <a:ea typeface="新細明體" pitchFamily="18" charset="-120"/>
              </a:rPr>
              <a:t>,</a:t>
            </a:r>
            <a:r>
              <a:rPr lang="zh-TW" altLang="en-US" sz="4400" b="1" dirty="0">
                <a:ea typeface="新細明體" pitchFamily="18" charset="-120"/>
              </a:rPr>
              <a:t>被聖靈充滿</a:t>
            </a:r>
            <a:r>
              <a:rPr lang="en-US" altLang="zh-TW" sz="4400" b="1" dirty="0">
                <a:ea typeface="新細明體" pitchFamily="18" charset="-120"/>
              </a:rPr>
              <a:t>,</a:t>
            </a:r>
            <a:r>
              <a:rPr lang="zh-TW" altLang="en-US" sz="4400" b="1" dirty="0">
                <a:ea typeface="新細明體" pitchFamily="18" charset="-120"/>
              </a:rPr>
              <a:t> 大有信心</a:t>
            </a:r>
            <a:r>
              <a:rPr lang="en-US" altLang="zh-TW" sz="4400" b="1" dirty="0">
                <a:ea typeface="新細明體" pitchFamily="18" charset="-120"/>
              </a:rPr>
              <a:t>,</a:t>
            </a:r>
            <a:r>
              <a:rPr lang="zh-TW" altLang="en-US" sz="4400" b="1" dirty="0">
                <a:ea typeface="新細明體" pitchFamily="18" charset="-120"/>
              </a:rPr>
              <a:t>於是有許多人歸服信主</a:t>
            </a:r>
            <a:r>
              <a:rPr lang="en-US" altLang="zh-TW" sz="4400" b="1" dirty="0">
                <a:ea typeface="新細明體" pitchFamily="18" charset="-120"/>
              </a:rPr>
              <a:t> </a:t>
            </a:r>
          </a:p>
          <a:p>
            <a:pPr marL="0" indent="0">
              <a:buNone/>
              <a:defRPr/>
            </a:pPr>
            <a:r>
              <a:rPr lang="en-US" altLang="zh-TW" sz="4400" b="1" dirty="0">
                <a:ea typeface="新細明體" pitchFamily="18" charset="-120"/>
              </a:rPr>
              <a:t>  (</a:t>
            </a:r>
            <a:r>
              <a:rPr lang="zh-TW" altLang="en-US" sz="4400" b="1" dirty="0">
                <a:ea typeface="新細明體" pitchFamily="18" charset="-120"/>
              </a:rPr>
              <a:t>使徒</a:t>
            </a:r>
            <a:r>
              <a:rPr lang="en-US" altLang="zh-TW" sz="4400" b="1" dirty="0">
                <a:ea typeface="新細明體" pitchFamily="18" charset="-120"/>
              </a:rPr>
              <a:t>11:24)</a:t>
            </a:r>
          </a:p>
          <a:p>
            <a:pPr>
              <a:defRPr/>
            </a:pP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829800" y="6172201"/>
            <a:ext cx="457200" cy="365125"/>
          </a:xfrm>
        </p:spPr>
        <p:txBody>
          <a:bodyPr/>
          <a:lstStyle/>
          <a:p>
            <a:pPr>
              <a:defRPr/>
            </a:pPr>
            <a:fld id="{43038BFA-EEE7-4A2E-992C-966D2676C007}" type="slidenum">
              <a:rPr lang="en-US">
                <a:solidFill>
                  <a:srgbClr val="D6ECFF">
                    <a:shade val="50000"/>
                  </a:srgbClr>
                </a:solidFill>
                <a:latin typeface="Verdana"/>
                <a:cs typeface="Arial"/>
              </a:rPr>
              <a:pPr>
                <a:defRPr/>
              </a:pPr>
              <a:t>5</a:t>
            </a:fld>
            <a:endParaRPr lang="en-US">
              <a:solidFill>
                <a:srgbClr val="D6ECFF">
                  <a:shade val="50000"/>
                </a:srgbClr>
              </a:solidFill>
              <a:latin typeface="Verdan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1634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400" b="1">
                <a:ea typeface="新細明體" pitchFamily="18" charset="-120"/>
              </a:rPr>
              <a:t>尋找掃羅來安提阿同工</a:t>
            </a:r>
            <a:r>
              <a:rPr lang="en-US" altLang="zh-TW" sz="4400" b="1">
                <a:ea typeface="新細明體" pitchFamily="18" charset="-120"/>
              </a:rPr>
              <a:t>, </a:t>
            </a:r>
            <a:r>
              <a:rPr lang="zh-TW" altLang="en-US" sz="4400" b="1">
                <a:ea typeface="新細明體" pitchFamily="18" charset="-120"/>
              </a:rPr>
              <a:t>至少一年</a:t>
            </a:r>
            <a:r>
              <a:rPr lang="en-US" altLang="zh-TW" sz="4400" b="1">
                <a:ea typeface="新細明體" pitchFamily="18" charset="-120"/>
              </a:rPr>
              <a:t>, </a:t>
            </a:r>
            <a:r>
              <a:rPr lang="zh-TW" altLang="en-US" sz="4400" b="1">
                <a:ea typeface="新細明體" pitchFamily="18" charset="-120"/>
              </a:rPr>
              <a:t>門徒稱為基督徒</a:t>
            </a:r>
            <a:r>
              <a:rPr lang="en-US" altLang="zh-TW" sz="4400" b="1">
                <a:ea typeface="新細明體" pitchFamily="18" charset="-120"/>
              </a:rPr>
              <a:t>, </a:t>
            </a:r>
            <a:r>
              <a:rPr lang="zh-TW" altLang="en-US" sz="4400" b="1">
                <a:ea typeface="新細明體" pitchFamily="18" charset="-120"/>
              </a:rPr>
              <a:t>是從安提阿開始 </a:t>
            </a:r>
            <a:r>
              <a:rPr lang="en-US" altLang="zh-TW" sz="4400" b="1">
                <a:ea typeface="新細明體" pitchFamily="18" charset="-120"/>
              </a:rPr>
              <a:t>(</a:t>
            </a:r>
            <a:r>
              <a:rPr lang="zh-TW" altLang="en-US" sz="4400" b="1">
                <a:ea typeface="新細明體" pitchFamily="18" charset="-120"/>
              </a:rPr>
              <a:t>使徒</a:t>
            </a:r>
            <a:r>
              <a:rPr lang="en-US" altLang="zh-TW" sz="4400" b="1">
                <a:ea typeface="新細明體" pitchFamily="18" charset="-120"/>
              </a:rPr>
              <a:t>11:25-26)</a:t>
            </a:r>
          </a:p>
          <a:p>
            <a:r>
              <a:rPr lang="zh-TW" altLang="en-US" sz="4400" b="1">
                <a:ea typeface="新細明體" pitchFamily="18" charset="-120"/>
              </a:rPr>
              <a:t>受聖靈的差派</a:t>
            </a:r>
            <a:r>
              <a:rPr lang="en-US" altLang="zh-TW" sz="4400" b="1">
                <a:ea typeface="新細明體" pitchFamily="18" charset="-120"/>
              </a:rPr>
              <a:t>, </a:t>
            </a:r>
            <a:r>
              <a:rPr lang="zh-TW" altLang="en-US" sz="4400" b="1">
                <a:ea typeface="新細明體" pitchFamily="18" charset="-120"/>
              </a:rPr>
              <a:t>和掃羅開始作第一次的傳道旅行 </a:t>
            </a:r>
            <a:r>
              <a:rPr lang="en-US" altLang="zh-TW" sz="4400" b="1">
                <a:ea typeface="新細明體" pitchFamily="18" charset="-120"/>
              </a:rPr>
              <a:t>(</a:t>
            </a:r>
            <a:r>
              <a:rPr lang="zh-TW" altLang="en-US" sz="4400" b="1">
                <a:ea typeface="新細明體" pitchFamily="18" charset="-120"/>
              </a:rPr>
              <a:t>使徒</a:t>
            </a:r>
            <a:r>
              <a:rPr lang="en-US" altLang="zh-TW" sz="4400" b="1">
                <a:ea typeface="新細明體" pitchFamily="18" charset="-120"/>
              </a:rPr>
              <a:t>13:2)</a:t>
            </a:r>
          </a:p>
          <a:p>
            <a:endParaRPr lang="en-US" altLang="en-US" sz="4400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6C8D46-849E-4A56-8DD9-08E3E70C1A55}" type="slidenum">
              <a:rPr lang="en-US">
                <a:solidFill>
                  <a:srgbClr val="D6ECFF">
                    <a:shade val="50000"/>
                  </a:srgbClr>
                </a:solidFill>
                <a:latin typeface="Verdana"/>
                <a:cs typeface="Arial"/>
              </a:rPr>
              <a:pPr>
                <a:defRPr/>
              </a:pPr>
              <a:t>6</a:t>
            </a:fld>
            <a:endParaRPr lang="en-US">
              <a:solidFill>
                <a:srgbClr val="D6ECFF">
                  <a:shade val="50000"/>
                </a:srgbClr>
              </a:solidFill>
              <a:latin typeface="Verdan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2600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4400" b="1">
                <a:ea typeface="新細明體" pitchFamily="18" charset="-120"/>
              </a:rPr>
              <a:t>結語</a:t>
            </a:r>
            <a:r>
              <a:rPr lang="en-US" altLang="zh-TW" sz="4400" b="1">
                <a:ea typeface="新細明體" pitchFamily="18" charset="-120"/>
              </a:rPr>
              <a:t>: </a:t>
            </a:r>
            <a:r>
              <a:rPr lang="zh-TW" altLang="en-US" sz="4400" b="1">
                <a:ea typeface="新細明體" pitchFamily="18" charset="-120"/>
              </a:rPr>
              <a:t>巴拿巴言行的特色</a:t>
            </a:r>
            <a:r>
              <a:rPr lang="en-US" altLang="zh-TW" sz="4400" b="1">
                <a:ea typeface="新細明體" pitchFamily="18" charset="-120"/>
              </a:rPr>
              <a:t>:</a:t>
            </a:r>
          </a:p>
          <a:p>
            <a:pPr marL="0" indent="0"/>
            <a:r>
              <a:rPr lang="zh-TW" altLang="en-US" sz="4400" b="1">
                <a:ea typeface="新細明體" pitchFamily="18" charset="-120"/>
              </a:rPr>
              <a:t>勸勉 </a:t>
            </a:r>
            <a:r>
              <a:rPr lang="en-US" altLang="zh-TW" sz="4400" b="1">
                <a:ea typeface="新細明體" pitchFamily="18" charset="-120"/>
              </a:rPr>
              <a:t>(Encouragement)</a:t>
            </a:r>
          </a:p>
          <a:p>
            <a:pPr marL="0" indent="0"/>
            <a:r>
              <a:rPr lang="zh-TW" altLang="en-US" sz="4400" b="1">
                <a:ea typeface="新細明體" pitchFamily="18" charset="-120"/>
              </a:rPr>
              <a:t>傳福音 </a:t>
            </a:r>
            <a:r>
              <a:rPr lang="en-US" altLang="zh-TW" sz="4400" b="1">
                <a:ea typeface="新細明體" pitchFamily="18" charset="-120"/>
              </a:rPr>
              <a:t>(Sharing)</a:t>
            </a:r>
          </a:p>
          <a:p>
            <a:pPr marL="0" indent="0"/>
            <a:r>
              <a:rPr lang="zh-TW" altLang="en-US" sz="4400" b="1">
                <a:ea typeface="新細明體" pitchFamily="18" charset="-120"/>
              </a:rPr>
              <a:t>良善 </a:t>
            </a:r>
            <a:r>
              <a:rPr lang="en-US" altLang="zh-TW" sz="4400" b="1">
                <a:ea typeface="新細明體" pitchFamily="18" charset="-120"/>
              </a:rPr>
              <a:t>(Goodness)</a:t>
            </a:r>
          </a:p>
          <a:p>
            <a:pPr marL="0" indent="0">
              <a:buNone/>
            </a:pPr>
            <a:r>
              <a:rPr lang="en-US" altLang="en-US" sz="4400" b="1"/>
              <a:t> </a:t>
            </a:r>
            <a:r>
              <a:rPr lang="zh-TW" altLang="en-US" sz="4400" b="1">
                <a:ea typeface="新細明體" pitchFamily="18" charset="-120"/>
              </a:rPr>
              <a:t>十七世紀中葉英國黑死病的</a:t>
            </a:r>
            <a:r>
              <a:rPr lang="zh-TW" altLang="en-US" sz="4800" b="1">
                <a:ea typeface="新細明體" pitchFamily="18" charset="-120"/>
              </a:rPr>
              <a:t>      </a:t>
            </a:r>
            <a:r>
              <a:rPr lang="en-US" altLang="zh-TW" sz="4800" b="1">
                <a:ea typeface="新細明體" pitchFamily="18" charset="-120"/>
              </a:rPr>
              <a:t>    	</a:t>
            </a:r>
            <a:r>
              <a:rPr lang="zh-TW" altLang="en-US" sz="4400" b="1">
                <a:ea typeface="新細明體" pitchFamily="18" charset="-120"/>
              </a:rPr>
              <a:t>故事</a:t>
            </a:r>
            <a:endParaRPr lang="en-US" altLang="zh-TW" sz="4400" b="1">
              <a:ea typeface="新細明體" pitchFamily="18" charset="-120"/>
            </a:endParaRPr>
          </a:p>
          <a:p>
            <a:pPr marL="0" indent="0">
              <a:buNone/>
            </a:pPr>
            <a:r>
              <a:rPr lang="en-US" altLang="en-US" sz="4400" b="1"/>
              <a:t>  </a:t>
            </a:r>
            <a:r>
              <a:rPr lang="zh-TW" altLang="en-US" sz="4400" b="1">
                <a:ea typeface="新細明體" pitchFamily="18" charset="-120"/>
              </a:rPr>
              <a:t>成全聖徒</a:t>
            </a:r>
            <a:r>
              <a:rPr lang="en-US" altLang="zh-TW" sz="4400" b="1">
                <a:ea typeface="新細明體" pitchFamily="18" charset="-120"/>
              </a:rPr>
              <a:t>, </a:t>
            </a:r>
            <a:r>
              <a:rPr lang="zh-TW" altLang="en-US" sz="4400" b="1">
                <a:ea typeface="新細明體" pitchFamily="18" charset="-120"/>
              </a:rPr>
              <a:t>各盡其職</a:t>
            </a:r>
            <a:endParaRPr lang="en-US" altLang="en-US" sz="4400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81EA4-A4FF-4352-B3DF-BFDD93C95B65}" type="slidenum">
              <a:rPr lang="en-US">
                <a:solidFill>
                  <a:srgbClr val="D6ECFF">
                    <a:shade val="50000"/>
                  </a:srgbClr>
                </a:solidFill>
                <a:latin typeface="Verdana"/>
                <a:cs typeface="Arial"/>
              </a:rPr>
              <a:pPr>
                <a:defRPr/>
              </a:pPr>
              <a:t>7</a:t>
            </a:fld>
            <a:endParaRPr lang="en-US">
              <a:solidFill>
                <a:srgbClr val="D6ECFF">
                  <a:shade val="50000"/>
                </a:srgbClr>
              </a:solidFill>
              <a:latin typeface="Verdan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2978304"/>
      </p:ext>
    </p:extLst>
  </p:cSld>
  <p:clrMapOvr>
    <a:masterClrMapping/>
  </p:clrMapOvr>
</p:sld>
</file>

<file path=ppt/theme/theme1.xml><?xml version="1.0" encoding="utf-8"?>
<a:theme xmlns:a="http://schemas.openxmlformats.org/drawingml/2006/main" name="Aspect">
  <a:themeElements>
    <a:clrScheme name="Aspect 1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FFFFF"/>
      </a:accent3>
      <a:accent4>
        <a:srgbClr val="000000"/>
      </a:accent4>
      <a:accent5>
        <a:srgbClr val="C0E5AF"/>
      </a:accent5>
      <a:accent6>
        <a:srgbClr val="D4126E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spect 1">
        <a:dk1>
          <a:srgbClr val="000000"/>
        </a:dk1>
        <a:lt1>
          <a:srgbClr val="FFFFFF"/>
        </a:lt1>
        <a:dk2>
          <a:srgbClr val="4E5B6F"/>
        </a:dk2>
        <a:lt2>
          <a:srgbClr val="D6ECFF"/>
        </a:lt2>
        <a:accent1>
          <a:srgbClr val="7FD13B"/>
        </a:accent1>
        <a:accent2>
          <a:srgbClr val="EA157A"/>
        </a:accent2>
        <a:accent3>
          <a:srgbClr val="FFFFFF"/>
        </a:accent3>
        <a:accent4>
          <a:srgbClr val="000000"/>
        </a:accent4>
        <a:accent5>
          <a:srgbClr val="C0E5AF"/>
        </a:accent5>
        <a:accent6>
          <a:srgbClr val="D4126E"/>
        </a:accent6>
        <a:hlink>
          <a:srgbClr val="EB8803"/>
        </a:hlink>
        <a:folHlink>
          <a:srgbClr val="5F77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419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Verdana</vt:lpstr>
      <vt:lpstr>Wingdings 2</vt:lpstr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FPCOC</dc:creator>
  <cp:lastModifiedBy>FPCOC</cp:lastModifiedBy>
  <cp:revision>1</cp:revision>
  <dcterms:created xsi:type="dcterms:W3CDTF">2020-03-03T05:29:32Z</dcterms:created>
  <dcterms:modified xsi:type="dcterms:W3CDTF">2020-03-03T05:30:21Z</dcterms:modified>
</cp:coreProperties>
</file>