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83" r:id="rId5"/>
    <p:sldId id="284" r:id="rId6"/>
    <p:sldId id="277" r:id="rId7"/>
    <p:sldId id="278" r:id="rId8"/>
    <p:sldId id="260" r:id="rId9"/>
    <p:sldId id="281" r:id="rId10"/>
    <p:sldId id="279" r:id="rId11"/>
    <p:sldId id="282" r:id="rId12"/>
    <p:sldId id="261" r:id="rId13"/>
    <p:sldId id="262" r:id="rId14"/>
    <p:sldId id="267" r:id="rId15"/>
    <p:sldId id="272" r:id="rId16"/>
    <p:sldId id="273" r:id="rId17"/>
    <p:sldId id="274" r:id="rId18"/>
    <p:sldId id="285" r:id="rId19"/>
    <p:sldId id="275" r:id="rId20"/>
    <p:sldId id="276" r:id="rId21"/>
    <p:sldId id="280" r:id="rId22"/>
    <p:sldId id="268" r:id="rId23"/>
    <p:sldId id="269" r:id="rId24"/>
    <p:sldId id="270" r:id="rId25"/>
    <p:sldId id="271" r:id="rId26"/>
    <p:sldId id="263" r:id="rId27"/>
    <p:sldId id="264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3F6F-F00D-B04C-8CD9-525764671182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6214-E2B1-7842-A7AD-8D8253B0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9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1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7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5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4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7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</TotalTime>
  <Words>0</Words>
  <Application>Microsoft Macintosh PowerPoint</Application>
  <PresentationFormat>On-screen Show (16:10)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Chen</dc:creator>
  <cp:lastModifiedBy>Will Chen</cp:lastModifiedBy>
  <cp:revision>8</cp:revision>
  <dcterms:created xsi:type="dcterms:W3CDTF">2019-12-15T03:34:37Z</dcterms:created>
  <dcterms:modified xsi:type="dcterms:W3CDTF">2020-03-07T22:26:05Z</dcterms:modified>
</cp:coreProperties>
</file>