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280" r:id="rId4"/>
    <p:sldId id="270" r:id="rId5"/>
    <p:sldId id="260" r:id="rId6"/>
    <p:sldId id="261" r:id="rId7"/>
    <p:sldId id="262" r:id="rId8"/>
    <p:sldId id="274" r:id="rId9"/>
    <p:sldId id="264" r:id="rId10"/>
    <p:sldId id="265" r:id="rId11"/>
    <p:sldId id="266" r:id="rId12"/>
    <p:sldId id="281" r:id="rId13"/>
    <p:sldId id="267" r:id="rId14"/>
    <p:sldId id="276" r:id="rId15"/>
    <p:sldId id="268" r:id="rId16"/>
    <p:sldId id="278" r:id="rId17"/>
    <p:sldId id="279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0" autoAdjust="0"/>
    <p:restoredTop sz="94660"/>
  </p:normalViewPr>
  <p:slideViewPr>
    <p:cSldViewPr>
      <p:cViewPr varScale="1">
        <p:scale>
          <a:sx n="86" d="100"/>
          <a:sy n="86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6B6E2-755D-4573-8A90-BDADED529D2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7085-FEEF-475C-8B73-572785EE9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F22A-85FB-4CC0-95C4-12D872C11481}" type="datetimeFigureOut">
              <a:rPr lang="en-US" smtClean="0"/>
              <a:pPr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F9A2-DDA3-4A68-B62F-A627E4E89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carlsbadinn.com/resourcefiles/mainimages/carlsbad-beach-resort-flower-fields-package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096001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4495800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zh-TW" altLang="en-US" sz="9600" dirty="0" smtClean="0">
                <a:latin typeface="AR Maokai Heavy Big5" pitchFamily="49" charset="-120"/>
                <a:ea typeface="AR Maokai Heavy Big5" pitchFamily="49" charset="-120"/>
              </a:rPr>
              <a:t>流露基督的馨香</a:t>
            </a:r>
            <a:endParaRPr lang="en-US" sz="9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819400" y="6096000"/>
            <a:ext cx="310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TW" altLang="en-US" sz="2800" b="1" dirty="0">
                <a:solidFill>
                  <a:srgbClr val="002060"/>
                </a:solidFill>
                <a:ea typeface="AR Heiti Bold Big5" pitchFamily="49" charset="-120"/>
              </a:rPr>
              <a:t>哥林多後書</a:t>
            </a:r>
            <a:r>
              <a:rPr lang="en-US" sz="2800" b="1" dirty="0" smtClean="0">
                <a:solidFill>
                  <a:srgbClr val="002060"/>
                </a:solidFill>
                <a:ea typeface="AR Heiti Bold Big5" pitchFamily="49" charset="-120"/>
              </a:rPr>
              <a:t>2:12-16</a:t>
            </a:r>
            <a:endParaRPr lang="en-US" altLang="zh-TW" sz="2800" dirty="0">
              <a:solidFill>
                <a:srgbClr val="002060"/>
              </a:solidFill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133600"/>
            <a:ext cx="81534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從前為基督的福音到了特羅亞、主也給我開了門。那時因為沒有遇見兄弟提多、我心裡不安、便辭別那裡的人往馬其頓去了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。  （哥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林多後書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2:12-13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9600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二、保</a:t>
            </a:r>
            <a:r>
              <a:rPr lang="zh-TW" altLang="en-US" sz="40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羅</a:t>
            </a:r>
            <a:r>
              <a:rPr lang="en-US" altLang="zh-TW" sz="40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—</a:t>
            </a:r>
            <a:r>
              <a:rPr lang="zh-TW" altLang="en-US" sz="40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心事誰人知？</a:t>
            </a:r>
            <a:endParaRPr lang="en-US" sz="4000" dirty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267200"/>
            <a:ext cx="82296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先前心裡難過痛苦、多多的流淚、寫信給你們，不是叫你們憂愁、乃是叫你們知道我格外的疼愛你們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altLang="zh-TW" sz="2800" b="1" dirty="0" smtClean="0">
                <a:latin typeface="AR Kaiti Medium Big5" pitchFamily="49" charset="-120"/>
                <a:ea typeface="AR Kaiti Medium Big5" pitchFamily="49" charset="-120"/>
              </a:rPr>
              <a:t>			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        （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哥林多後書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2:4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uccess.com/ext/resources/article_images/issue7/Stephen-Covey-Wisd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08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們從前就是到了馬其頓的時候、身體也不得著安寧、周圍遭患難、外有爭戰、內有懼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怕，但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那安慰喪氣之人的神、藉著提多來安慰了我們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altLang="zh-TW" sz="2800" b="1" dirty="0" smtClean="0">
                <a:latin typeface="AR Kaiti Medium Big5" pitchFamily="49" charset="-120"/>
                <a:ea typeface="AR Kaiti Medium Big5" pitchFamily="49" charset="-120"/>
              </a:rPr>
              <a:t>						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（哥林多後書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7:5-6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7890" name="Picture 2" descr="http://kevingriggs.files.wordpress.com/2011/03/comfor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86200"/>
            <a:ext cx="3254451" cy="215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28600"/>
            <a:ext cx="94949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三、主耶穌率領我們打美好勝仗     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01980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華康標楷體" pitchFamily="65" charset="-120"/>
                <a:ea typeface="華康標楷體" pitchFamily="65" charset="-120"/>
              </a:rPr>
              <a:t>感謝神！常率領我們在基督裡誇</a:t>
            </a:r>
            <a:r>
              <a:rPr lang="zh-TW" altLang="en-US" sz="3200" b="1" dirty="0" smtClean="0">
                <a:latin typeface="華康標楷體" pitchFamily="65" charset="-120"/>
                <a:ea typeface="華康標楷體" pitchFamily="65" charset="-120"/>
              </a:rPr>
              <a:t>勝！</a:t>
            </a:r>
            <a:endParaRPr lang="en-US" sz="3200" dirty="0"/>
          </a:p>
        </p:txBody>
      </p:sp>
      <p:pic>
        <p:nvPicPr>
          <p:cNvPr id="5123" name="Picture 3" descr="http://mysteryworlds.files.wordpress.com/2012/02/roman_emp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292791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Gg3UoPVSsMQ/TYfT58Q_UFI/AAAAAAAAAeo/Y-W1YqjTaGc/s1600/111634__rom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irlsoloinarabia.typepad.com/photos/uncategorized/bacchustemp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787" y="381000"/>
            <a:ext cx="521181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667000" y="3733800"/>
            <a:ext cx="394826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 smtClean="0">
                <a:ea typeface="AR Heiti Bold Big5" pitchFamily="49" charset="-120"/>
              </a:rPr>
              <a:t>Temple of </a:t>
            </a:r>
            <a:r>
              <a:rPr lang="en-US" altLang="zh-TW" sz="2400" dirty="0" smtClean="0">
                <a:ea typeface="AR Heiti Bold Big5" pitchFamily="49" charset="-120"/>
              </a:rPr>
              <a:t>Jupiter</a:t>
            </a:r>
            <a:r>
              <a:rPr lang="zh-TW" altLang="en-US" sz="2400" dirty="0" smtClean="0">
                <a:ea typeface="AR Heiti Bold Big5" pitchFamily="49" charset="-120"/>
              </a:rPr>
              <a:t> 朱</a:t>
            </a:r>
            <a:r>
              <a:rPr lang="zh-TW" altLang="en-US" sz="2400" dirty="0" smtClean="0">
                <a:ea typeface="AR Heiti Bold Big5" pitchFamily="49" charset="-120"/>
              </a:rPr>
              <a:t>比特神廟</a:t>
            </a:r>
            <a:endParaRPr lang="en-US" sz="2400" dirty="0"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648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「在這等人，就作了死的香氣叫他死；在那等人，就作了活的香氣叫他活，這事誰能當得起呢？」（哥林多後書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2:16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3.bp.blogspot.com/-xJ7bo1NiuGI/Tyrvti43GFI/AAAAAAAAA0s/JXDca-fsNvI/s1600/titan-arum-corpse+flower-big-hu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010400" cy="484154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86200" y="6096000"/>
            <a:ext cx="2043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Titan Arum</a:t>
            </a:r>
            <a:endParaRPr lang="en-US" sz="3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38200" y="228600"/>
            <a:ext cx="18774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結論：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4480" y="1487269"/>
            <a:ext cx="34163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從</a:t>
            </a:r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倚靠上帝而來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4480" y="2401669"/>
            <a:ext cx="34163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從</a:t>
            </a:r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認識基督而來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4480" y="3316069"/>
            <a:ext cx="34163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從</a:t>
            </a:r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溫柔謙卑而來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4480" y="4267200"/>
            <a:ext cx="34163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從</a:t>
            </a:r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堅守真理而來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4480" y="5181600"/>
            <a:ext cx="3416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從</a:t>
            </a:r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忍耐堅毅而來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60960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基督的香</a:t>
            </a:r>
            <a:r>
              <a:rPr lang="zh-TW" altLang="en-US" sz="44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味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gments of ancient perfume jars found at Pyrgos, Cypru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33263" cy="4755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24200" y="571500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最古老的香水瓶子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2004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34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耶和華吩咐摩西說：你要取馨香的香料，就是拿他弗、施喜列、喜利比拿；這馨香的香料和淨乳香各樣要一般大的分量。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35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你要用這些加上鹽，按做香之法做成清淨聖潔的香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。」     </a:t>
            </a:r>
            <a:r>
              <a:rPr lang="en-US" sz="3200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創世記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30:34-35)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5842" name="Picture 2" descr="http://4.bp.blogspot.com/_eALrxBV56lQ/SwTJGYwUCXI/AAAAAAAAB1s/LFxd5HbPlkE/s1600/caramel+apple+ca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"/>
            <a:ext cx="1828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買瓶香水還是買棟樓 揭秘世上最昂貴香氛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04800" y="381000"/>
            <a:ext cx="3501009" cy="513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56388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No.1  </a:t>
            </a:r>
            <a:r>
              <a:rPr lang="en-US" sz="3200" dirty="0" smtClean="0"/>
              <a:t>Imperial Majesty</a:t>
            </a:r>
            <a:endParaRPr lang="en-US" sz="3200" dirty="0" smtClean="0">
              <a:latin typeface="AR Heiti Bold Big5" pitchFamily="49" charset="-120"/>
              <a:ea typeface="AR Heiti Bold Big5" pitchFamily="49" charset="-120"/>
            </a:endParaRPr>
          </a:p>
          <a:p>
            <a:pPr algn="ctr"/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皇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家尊嚴</a:t>
            </a:r>
            <a:r>
              <a:rPr lang="en-US" altLang="zh-TW" sz="3200" dirty="0" smtClean="0">
                <a:latin typeface="AR Heiti Bold Big5" pitchFamily="49" charset="-120"/>
                <a:ea typeface="AR Heiti Bold Big5" pitchFamily="49" charset="-120"/>
              </a:rPr>
              <a:t>1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號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4" name="Picture 2" descr="610x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191000" y="1990492"/>
            <a:ext cx="4648200" cy="349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p of the historical roads of R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681405" cy="495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181600" y="5638800"/>
            <a:ext cx="305724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條</a:t>
            </a:r>
            <a:r>
              <a:rPr lang="zh-TW" altLang="en-US" sz="3200" dirty="0" smtClean="0"/>
              <a:t>條</a:t>
            </a:r>
            <a:r>
              <a:rPr lang="zh-TW" altLang="en-US" sz="3200" dirty="0" smtClean="0"/>
              <a:t>大</a:t>
            </a:r>
            <a:r>
              <a:rPr lang="zh-TW" altLang="en-US" sz="3200" dirty="0" smtClean="0"/>
              <a:t>路</a:t>
            </a:r>
            <a:r>
              <a:rPr lang="zh-TW" altLang="en-US" sz="3200" dirty="0"/>
              <a:t>通羅馬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864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C00000"/>
                </a:solidFill>
                <a:latin typeface="AR Heiti Bold Big5" pitchFamily="49" charset="-120"/>
                <a:ea typeface="AR Heiti Bold Big5" pitchFamily="49" charset="-120"/>
              </a:rPr>
              <a:t>一、保羅在宣道時遇到各種的衝突</a:t>
            </a:r>
            <a:endParaRPr lang="en-US" sz="4400" dirty="0">
              <a:solidFill>
                <a:srgbClr val="C0000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38400" y="6106180"/>
            <a:ext cx="4572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800" dirty="0"/>
              <a:t>塞巴斯特大道（</a:t>
            </a:r>
            <a:r>
              <a:rPr lang="en-US" sz="2800" dirty="0"/>
              <a:t>Via </a:t>
            </a:r>
            <a:r>
              <a:rPr lang="en-US" sz="2800" dirty="0" err="1"/>
              <a:t>Sebaste</a:t>
            </a:r>
            <a:r>
              <a:rPr lang="zh-TW" altLang="en-US" sz="2800" dirty="0"/>
              <a:t>）</a:t>
            </a:r>
            <a:endParaRPr lang="en-US" sz="2800" dirty="0"/>
          </a:p>
        </p:txBody>
      </p:sp>
      <p:pic>
        <p:nvPicPr>
          <p:cNvPr id="11268" name="Picture 4" descr="http://www.jesusneverexisted.com/IMAGES/roman-roads-tars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9392" cy="586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9600"/>
            <a:ext cx="233910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彼西底的安提阿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80021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別加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0" name="Striped Right Arrow 9"/>
          <p:cNvSpPr/>
          <p:nvPr/>
        </p:nvSpPr>
        <p:spPr>
          <a:xfrm rot="14409246">
            <a:off x="122507" y="5307121"/>
            <a:ext cx="2142397" cy="469015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5943600"/>
            <a:ext cx="46482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2800" dirty="0"/>
              <a:t>塞巴斯特大道（</a:t>
            </a:r>
            <a:r>
              <a:rPr lang="en-US" sz="2800" dirty="0"/>
              <a:t>Via </a:t>
            </a:r>
            <a:r>
              <a:rPr lang="en-US" sz="2800" dirty="0" err="1"/>
              <a:t>Sebaste</a:t>
            </a:r>
            <a:r>
              <a:rPr lang="zh-TW" altLang="en-US" sz="2800" dirty="0"/>
              <a:t>）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6172200"/>
            <a:ext cx="541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2800" dirty="0">
                <a:ea typeface="AR Heiti Bold Big5" pitchFamily="49" charset="-120"/>
              </a:rPr>
              <a:t>愛格那提亞</a:t>
            </a:r>
            <a:r>
              <a:rPr lang="zh-TW" altLang="en-US" sz="2800" dirty="0">
                <a:ea typeface="AR Heiti Bold Big5" pitchFamily="49" charset="-120"/>
              </a:rPr>
              <a:t>大道（ </a:t>
            </a:r>
            <a:r>
              <a:rPr lang="en-US" sz="2800" dirty="0">
                <a:ea typeface="AR Heiti Bold Big5" pitchFamily="49" charset="-120"/>
              </a:rPr>
              <a:t>Via </a:t>
            </a:r>
            <a:r>
              <a:rPr lang="en-US" sz="2800" dirty="0" err="1">
                <a:ea typeface="AR Heiti Bold Big5" pitchFamily="49" charset="-120"/>
              </a:rPr>
              <a:t>Egnatia</a:t>
            </a:r>
            <a:r>
              <a:rPr lang="zh-TW" altLang="en-US" sz="2800" dirty="0">
                <a:ea typeface="AR Heiti Bold Big5" pitchFamily="49" charset="-120"/>
              </a:rPr>
              <a:t> ）</a:t>
            </a:r>
            <a:endParaRPr lang="en-US" sz="2800" dirty="0">
              <a:ea typeface="AR Heiti Bold Big5" pitchFamily="49" charset="-120"/>
            </a:endParaRPr>
          </a:p>
        </p:txBody>
      </p:sp>
      <p:pic>
        <p:nvPicPr>
          <p:cNvPr id="9218" name="Picture 2" descr="http://www.jesusneverexisted.com/IMAGES/1-maced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594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38600" y="533400"/>
            <a:ext cx="110799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腓立比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524000"/>
            <a:ext cx="172354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帖撒羅尼迦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286000"/>
            <a:ext cx="110799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庇哩亞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5410200"/>
            <a:ext cx="110799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AR Heiti Bold Big5" pitchFamily="49" charset="-120"/>
                <a:ea typeface="AR Heiti Bold Big5" pitchFamily="49" charset="-120"/>
              </a:rPr>
              <a:t>特羅亞</a:t>
            </a:r>
            <a:endParaRPr lang="en-US" sz="2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857950">
            <a:off x="1179075" y="1140530"/>
            <a:ext cx="503214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AR Heiti Bold Big5" pitchFamily="49" charset="-120"/>
                <a:ea typeface="AR Heiti Bold Big5" pitchFamily="49" charset="-120"/>
              </a:rPr>
              <a:t>宗教信仰的衝突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 rot="21013577">
            <a:off x="3089853" y="2401622"/>
            <a:ext cx="503214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AR Heiti Bold Big5" pitchFamily="49" charset="-120"/>
                <a:ea typeface="AR Heiti Bold Big5" pitchFamily="49" charset="-120"/>
              </a:rPr>
              <a:t>經濟利益的衝突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 rot="205918">
            <a:off x="803483" y="3522254"/>
            <a:ext cx="503214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AR Heiti Bold Big5" pitchFamily="49" charset="-120"/>
                <a:ea typeface="AR Heiti Bold Big5" pitchFamily="49" charset="-120"/>
              </a:rPr>
              <a:t>政治理念的衝突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 rot="20209832">
            <a:off x="3331510" y="4381719"/>
            <a:ext cx="503214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AR Heiti Bold Big5" pitchFamily="49" charset="-120"/>
                <a:ea typeface="AR Heiti Bold Big5" pitchFamily="49" charset="-120"/>
              </a:rPr>
              <a:t>文化習俗的衝突</a:t>
            </a:r>
            <a:endParaRPr lang="en-US" sz="5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534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136</cp:revision>
  <dcterms:created xsi:type="dcterms:W3CDTF">2012-06-28T00:37:33Z</dcterms:created>
  <dcterms:modified xsi:type="dcterms:W3CDTF">2012-07-01T01:48:52Z</dcterms:modified>
</cp:coreProperties>
</file>