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183" r:id="rId1"/>
  </p:sldMasterIdLst>
  <p:notesMasterIdLst>
    <p:notesMasterId r:id="rId22"/>
  </p:notesMasterIdLst>
  <p:handoutMasterIdLst>
    <p:handoutMasterId r:id="rId23"/>
  </p:handoutMasterIdLst>
  <p:sldIdLst>
    <p:sldId id="3149" r:id="rId2"/>
    <p:sldId id="3150" r:id="rId3"/>
    <p:sldId id="3151" r:id="rId4"/>
    <p:sldId id="3152" r:id="rId5"/>
    <p:sldId id="3153" r:id="rId6"/>
    <p:sldId id="3154" r:id="rId7"/>
    <p:sldId id="3155" r:id="rId8"/>
    <p:sldId id="3156" r:id="rId9"/>
    <p:sldId id="3157" r:id="rId10"/>
    <p:sldId id="3158" r:id="rId11"/>
    <p:sldId id="3159" r:id="rId12"/>
    <p:sldId id="3160" r:id="rId13"/>
    <p:sldId id="3161" r:id="rId14"/>
    <p:sldId id="3162" r:id="rId15"/>
    <p:sldId id="3163" r:id="rId16"/>
    <p:sldId id="3164" r:id="rId17"/>
    <p:sldId id="3165" r:id="rId18"/>
    <p:sldId id="3166" r:id="rId19"/>
    <p:sldId id="3167" r:id="rId20"/>
    <p:sldId id="3168" r:id="rId21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B59"/>
    <a:srgbClr val="FFFFFF"/>
    <a:srgbClr val="0000CC"/>
    <a:srgbClr val="080808"/>
    <a:srgbClr val="FFFF00"/>
    <a:srgbClr val="BE129D"/>
    <a:srgbClr val="00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09" autoAdjust="0"/>
    <p:restoredTop sz="86290" autoAdjust="0"/>
  </p:normalViewPr>
  <p:slideViewPr>
    <p:cSldViewPr>
      <p:cViewPr>
        <p:scale>
          <a:sx n="46" d="100"/>
          <a:sy n="46" d="100"/>
        </p:scale>
        <p:origin x="-1812" y="-46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6B665-012F-4A2A-A326-817175194DD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C4531-5E67-42A4-AE41-A1388339B8C7}">
      <dgm:prSet phldrT="[Text]" custT="1"/>
      <dgm:spPr>
        <a:solidFill>
          <a:srgbClr val="CCFF66"/>
        </a:solidFill>
      </dgm:spPr>
      <dgm:t>
        <a:bodyPr/>
        <a:lstStyle/>
        <a:p>
          <a:r>
            <a:rPr kumimoji="0" 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1.</a:t>
          </a:r>
          <a:r>
            <a:rPr kumimoji="0" lang="zh-TW" alt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關係的破裂</a:t>
          </a:r>
          <a:endParaRPr lang="en-US" sz="4400" dirty="0">
            <a:latin typeface="AR Maokai Heavy Big5" pitchFamily="49" charset="-120"/>
            <a:ea typeface="AR Maokai Heavy Big5" pitchFamily="49" charset="-120"/>
          </a:endParaRPr>
        </a:p>
      </dgm:t>
    </dgm:pt>
    <dgm:pt modelId="{80067C70-9C6D-4FDD-84E4-88E75405D7EB}" type="parTrans" cxnId="{EFE6952E-48D7-471A-BCBB-3AFF47C6476B}">
      <dgm:prSet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8ED83EBC-7B13-45D5-B1CD-157A39FC79A9}" type="sibTrans" cxnId="{EFE6952E-48D7-471A-BCBB-3AFF47C6476B}">
      <dgm:prSet custT="1"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9F566E42-BF03-42D1-BB7D-B2BB23280B9C}">
      <dgm:prSet phldrT="[Text]" custT="1"/>
      <dgm:spPr>
        <a:solidFill>
          <a:srgbClr val="FFFF99"/>
        </a:solidFill>
      </dgm:spPr>
      <dgm:t>
        <a:bodyPr/>
        <a:lstStyle/>
        <a:p>
          <a:r>
            <a: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3.</a:t>
          </a:r>
          <a:r>
            <a:rPr kumimoji="0" lang="zh-TW" alt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生命的更新</a:t>
          </a:r>
          <a:endParaRPr lang="en-US" sz="4400" dirty="0">
            <a:latin typeface="AR Maokai Heavy Big5" pitchFamily="49" charset="-120"/>
            <a:ea typeface="AR Maokai Heavy Big5" pitchFamily="49" charset="-120"/>
          </a:endParaRPr>
        </a:p>
      </dgm:t>
    </dgm:pt>
    <dgm:pt modelId="{9CEECFCE-3DB5-459C-B8E2-39FE2AF032F2}" type="parTrans" cxnId="{72E1DF67-A7E9-43C1-8A81-EC299FD36C0E}">
      <dgm:prSet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1B41FDEC-497A-4DEB-B2F7-8EBAA1834431}" type="sibTrans" cxnId="{72E1DF67-A7E9-43C1-8A81-EC299FD36C0E}">
      <dgm:prSet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DFE972E5-F529-4A9D-B368-751882F25F68}">
      <dgm:prSet custT="1"/>
      <dgm:spPr>
        <a:solidFill>
          <a:srgbClr val="CCFFFF"/>
        </a:solidFill>
      </dgm:spPr>
      <dgm:t>
        <a:bodyPr/>
        <a:lstStyle/>
        <a:p>
          <a:r>
            <a: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2.</a:t>
          </a:r>
          <a:r>
            <a:rPr kumimoji="0" lang="zh-TW" alt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上帝的救恩</a:t>
          </a:r>
          <a:endParaRPr lang="en-US" sz="4400" dirty="0">
            <a:latin typeface="AR Maokai Heavy Big5" pitchFamily="49" charset="-120"/>
            <a:ea typeface="AR Maokai Heavy Big5" pitchFamily="49" charset="-120"/>
          </a:endParaRPr>
        </a:p>
      </dgm:t>
    </dgm:pt>
    <dgm:pt modelId="{0B102275-CA96-41D5-9FFC-377E899D9B48}" type="parTrans" cxnId="{F6084D73-EB17-4325-B041-EEA0A4162515}">
      <dgm:prSet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F1FE25CE-697F-4348-85A5-E02EA67BA955}" type="sibTrans" cxnId="{F6084D73-EB17-4325-B041-EEA0A4162515}">
      <dgm:prSet custT="1"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3714EFEB-28DF-447D-8D34-B8163C362864}" type="pres">
      <dgm:prSet presAssocID="{A266B665-012F-4A2A-A326-817175194DD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0465B-7C32-4225-AC7F-497EFB94C9C4}" type="pres">
      <dgm:prSet presAssocID="{A266B665-012F-4A2A-A326-817175194DD8}" presName="dummyMaxCanvas" presStyleCnt="0">
        <dgm:presLayoutVars/>
      </dgm:prSet>
      <dgm:spPr/>
    </dgm:pt>
    <dgm:pt modelId="{738EA34A-F211-4BD2-A958-8ECBF56D1466}" type="pres">
      <dgm:prSet presAssocID="{A266B665-012F-4A2A-A326-817175194DD8}" presName="ThreeNodes_1" presStyleLbl="node1" presStyleIdx="0" presStyleCnt="3" custScaleY="7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2D1A1-DF9F-403C-9AB5-FDA920F6F0D4}" type="pres">
      <dgm:prSet presAssocID="{A266B665-012F-4A2A-A326-817175194DD8}" presName="ThreeNodes_2" presStyleLbl="node1" presStyleIdx="1" presStyleCnt="3" custScaleY="76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522FE-CC03-4036-83A0-5B3DF762EA59}" type="pres">
      <dgm:prSet presAssocID="{A266B665-012F-4A2A-A326-817175194DD8}" presName="ThreeNodes_3" presStyleLbl="node1" presStyleIdx="2" presStyleCnt="3" custScaleY="7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AACE6-CE35-45B5-B52C-6C97A9EBCC39}" type="pres">
      <dgm:prSet presAssocID="{A266B665-012F-4A2A-A326-817175194DD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CFBD6-2937-408D-A16B-0D8CFDB63FEE}" type="pres">
      <dgm:prSet presAssocID="{A266B665-012F-4A2A-A326-817175194DD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8810F-0C6C-4CE5-87CF-36F804D71021}" type="pres">
      <dgm:prSet presAssocID="{A266B665-012F-4A2A-A326-817175194DD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4AA3C-2C4D-4113-8A47-6F88B57B853B}" type="pres">
      <dgm:prSet presAssocID="{A266B665-012F-4A2A-A326-817175194DD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DF3B1-7FF2-48F5-9F68-0C8B8AC3EA86}" type="pres">
      <dgm:prSet presAssocID="{A266B665-012F-4A2A-A326-817175194DD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E6952E-48D7-471A-BCBB-3AFF47C6476B}" srcId="{A266B665-012F-4A2A-A326-817175194DD8}" destId="{5A7C4531-5E67-42A4-AE41-A1388339B8C7}" srcOrd="0" destOrd="0" parTransId="{80067C70-9C6D-4FDD-84E4-88E75405D7EB}" sibTransId="{8ED83EBC-7B13-45D5-B1CD-157A39FC79A9}"/>
    <dgm:cxn modelId="{F6084D73-EB17-4325-B041-EEA0A4162515}" srcId="{A266B665-012F-4A2A-A326-817175194DD8}" destId="{DFE972E5-F529-4A9D-B368-751882F25F68}" srcOrd="1" destOrd="0" parTransId="{0B102275-CA96-41D5-9FFC-377E899D9B48}" sibTransId="{F1FE25CE-697F-4348-85A5-E02EA67BA955}"/>
    <dgm:cxn modelId="{0F1D67DB-7696-49A6-AC6A-9780D17C5737}" type="presOf" srcId="{5A7C4531-5E67-42A4-AE41-A1388339B8C7}" destId="{CB78810F-0C6C-4CE5-87CF-36F804D71021}" srcOrd="1" destOrd="0" presId="urn:microsoft.com/office/officeart/2005/8/layout/vProcess5"/>
    <dgm:cxn modelId="{3AE4597E-0C5F-4827-BD4F-1304015AB237}" type="presOf" srcId="{9F566E42-BF03-42D1-BB7D-B2BB23280B9C}" destId="{5EB522FE-CC03-4036-83A0-5B3DF762EA59}" srcOrd="0" destOrd="0" presId="urn:microsoft.com/office/officeart/2005/8/layout/vProcess5"/>
    <dgm:cxn modelId="{242AF517-5357-4A22-B46D-DB1005D0C0AF}" type="presOf" srcId="{A266B665-012F-4A2A-A326-817175194DD8}" destId="{3714EFEB-28DF-447D-8D34-B8163C362864}" srcOrd="0" destOrd="0" presId="urn:microsoft.com/office/officeart/2005/8/layout/vProcess5"/>
    <dgm:cxn modelId="{551BA8F0-1133-412A-A742-710DBB852E2C}" type="presOf" srcId="{9F566E42-BF03-42D1-BB7D-B2BB23280B9C}" destId="{F48DF3B1-7FF2-48F5-9F68-0C8B8AC3EA86}" srcOrd="1" destOrd="0" presId="urn:microsoft.com/office/officeart/2005/8/layout/vProcess5"/>
    <dgm:cxn modelId="{0D0AC1D4-4851-4A06-89E3-5DEC9C2F20F0}" type="presOf" srcId="{8ED83EBC-7B13-45D5-B1CD-157A39FC79A9}" destId="{72EAACE6-CE35-45B5-B52C-6C97A9EBCC39}" srcOrd="0" destOrd="0" presId="urn:microsoft.com/office/officeart/2005/8/layout/vProcess5"/>
    <dgm:cxn modelId="{AC91B3EE-1404-433B-9C2D-485F753507F6}" type="presOf" srcId="{5A7C4531-5E67-42A4-AE41-A1388339B8C7}" destId="{738EA34A-F211-4BD2-A958-8ECBF56D1466}" srcOrd="0" destOrd="0" presId="urn:microsoft.com/office/officeart/2005/8/layout/vProcess5"/>
    <dgm:cxn modelId="{8C371B53-6FE6-414B-884C-B3E2A12DAC44}" type="presOf" srcId="{DFE972E5-F529-4A9D-B368-751882F25F68}" destId="{A3B2D1A1-DF9F-403C-9AB5-FDA920F6F0D4}" srcOrd="0" destOrd="0" presId="urn:microsoft.com/office/officeart/2005/8/layout/vProcess5"/>
    <dgm:cxn modelId="{72E1DF67-A7E9-43C1-8A81-EC299FD36C0E}" srcId="{A266B665-012F-4A2A-A326-817175194DD8}" destId="{9F566E42-BF03-42D1-BB7D-B2BB23280B9C}" srcOrd="2" destOrd="0" parTransId="{9CEECFCE-3DB5-459C-B8E2-39FE2AF032F2}" sibTransId="{1B41FDEC-497A-4DEB-B2F7-8EBAA1834431}"/>
    <dgm:cxn modelId="{7A1C07E0-B295-4052-9A2F-3E8456C7E978}" type="presOf" srcId="{DFE972E5-F529-4A9D-B368-751882F25F68}" destId="{7CA4AA3C-2C4D-4113-8A47-6F88B57B853B}" srcOrd="1" destOrd="0" presId="urn:microsoft.com/office/officeart/2005/8/layout/vProcess5"/>
    <dgm:cxn modelId="{B7B849B6-45C2-45C2-8C7A-6235013B5424}" type="presOf" srcId="{F1FE25CE-697F-4348-85A5-E02EA67BA955}" destId="{B84CFBD6-2937-408D-A16B-0D8CFDB63FEE}" srcOrd="0" destOrd="0" presId="urn:microsoft.com/office/officeart/2005/8/layout/vProcess5"/>
    <dgm:cxn modelId="{27F94E13-9D85-40E8-92FB-867775B71A70}" type="presParOf" srcId="{3714EFEB-28DF-447D-8D34-B8163C362864}" destId="{C270465B-7C32-4225-AC7F-497EFB94C9C4}" srcOrd="0" destOrd="0" presId="urn:microsoft.com/office/officeart/2005/8/layout/vProcess5"/>
    <dgm:cxn modelId="{7E438493-1D01-49EB-B6B1-A558EEDA27CC}" type="presParOf" srcId="{3714EFEB-28DF-447D-8D34-B8163C362864}" destId="{738EA34A-F211-4BD2-A958-8ECBF56D1466}" srcOrd="1" destOrd="0" presId="urn:microsoft.com/office/officeart/2005/8/layout/vProcess5"/>
    <dgm:cxn modelId="{8F4070B5-7C9F-4D01-9C46-38BFB18B3BE9}" type="presParOf" srcId="{3714EFEB-28DF-447D-8D34-B8163C362864}" destId="{A3B2D1A1-DF9F-403C-9AB5-FDA920F6F0D4}" srcOrd="2" destOrd="0" presId="urn:microsoft.com/office/officeart/2005/8/layout/vProcess5"/>
    <dgm:cxn modelId="{25D9E10C-A6E1-493A-A4BF-BD215955DA00}" type="presParOf" srcId="{3714EFEB-28DF-447D-8D34-B8163C362864}" destId="{5EB522FE-CC03-4036-83A0-5B3DF762EA59}" srcOrd="3" destOrd="0" presId="urn:microsoft.com/office/officeart/2005/8/layout/vProcess5"/>
    <dgm:cxn modelId="{C705DB16-8A4F-4652-9076-A99FCCE72119}" type="presParOf" srcId="{3714EFEB-28DF-447D-8D34-B8163C362864}" destId="{72EAACE6-CE35-45B5-B52C-6C97A9EBCC39}" srcOrd="4" destOrd="0" presId="urn:microsoft.com/office/officeart/2005/8/layout/vProcess5"/>
    <dgm:cxn modelId="{7C46FBF0-1A8E-45BA-91AE-CB4519BDD854}" type="presParOf" srcId="{3714EFEB-28DF-447D-8D34-B8163C362864}" destId="{B84CFBD6-2937-408D-A16B-0D8CFDB63FEE}" srcOrd="5" destOrd="0" presId="urn:microsoft.com/office/officeart/2005/8/layout/vProcess5"/>
    <dgm:cxn modelId="{575C50A5-D095-42C8-9691-105BB7B2109E}" type="presParOf" srcId="{3714EFEB-28DF-447D-8D34-B8163C362864}" destId="{CB78810F-0C6C-4CE5-87CF-36F804D71021}" srcOrd="6" destOrd="0" presId="urn:microsoft.com/office/officeart/2005/8/layout/vProcess5"/>
    <dgm:cxn modelId="{8ED6BF45-0146-4F95-A57B-CC5E017DA163}" type="presParOf" srcId="{3714EFEB-28DF-447D-8D34-B8163C362864}" destId="{7CA4AA3C-2C4D-4113-8A47-6F88B57B853B}" srcOrd="7" destOrd="0" presId="urn:microsoft.com/office/officeart/2005/8/layout/vProcess5"/>
    <dgm:cxn modelId="{5CD3EBD8-6730-4DE7-8EC7-8E78733A0C88}" type="presParOf" srcId="{3714EFEB-28DF-447D-8D34-B8163C362864}" destId="{F48DF3B1-7FF2-48F5-9F68-0C8B8AC3EA8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A5681-7138-410C-BD23-079509CB40CC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6E2EEADD-8C61-4AE9-81DF-67A05CDE76B2}">
      <dgm:prSet phldrT="[Text]" custT="1"/>
      <dgm:spPr>
        <a:solidFill>
          <a:srgbClr val="CCFFCC"/>
        </a:solidFill>
      </dgm:spPr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在被擄的情形下重新救回</a:t>
          </a:r>
          <a:endParaRPr lang="en-US" sz="3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633E3DB-EA07-4EE2-8F44-C0B373ED28DD}" type="parTrans" cxnId="{237A8143-A1D6-4BC9-A3FA-A9A764FFEB92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8C896794-B260-486F-8FBA-E52653338C48}" type="sibTrans" cxnId="{237A8143-A1D6-4BC9-A3FA-A9A764FFEB92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81EDF65C-BB65-4F72-BAE4-922AA87437E4}">
      <dgm:prSet phldrT="[Text]" custT="1"/>
      <dgm:spPr>
        <a:solidFill>
          <a:srgbClr val="FFFF00"/>
        </a:solidFill>
      </dgm:spPr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在受傷的情況下得到復原</a:t>
          </a:r>
          <a:endParaRPr lang="en-US" sz="3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3209306-F2F8-4D8C-88D3-F5CB587D706B}" type="parTrans" cxnId="{4BAC4A5A-5FF7-4EB0-BA25-A35A45266C8D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06750470-F058-4E87-9D54-F95328E63ABC}" type="sibTrans" cxnId="{4BAC4A5A-5FF7-4EB0-BA25-A35A45266C8D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5EE8A5F6-D4F2-4821-B907-AB15D3F1C994}">
      <dgm:prSet phldrT="[Text]" custT="1"/>
      <dgm:spPr>
        <a:solidFill>
          <a:srgbClr val="FFCC66"/>
        </a:solidFill>
      </dgm:spPr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在無力的情況下重新得力</a:t>
          </a:r>
          <a:endParaRPr lang="en-US" sz="3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9E39648-8F64-473D-AA90-FFA312226C7E}" type="parTrans" cxnId="{E0213C5F-373B-4628-A9AF-3910C7C4D431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E9917CD6-D973-4E88-8C27-D26C62D830B3}" type="sibTrans" cxnId="{E0213C5F-373B-4628-A9AF-3910C7C4D431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D3945F6F-FD9A-4E8F-9D14-4ED69F3CDCBA}">
      <dgm:prSet custT="1"/>
      <dgm:spPr>
        <a:solidFill>
          <a:srgbClr val="CCFF66"/>
        </a:solidFill>
      </dgm:spPr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在挫敗的情況中重新提昇</a:t>
          </a:r>
          <a:endParaRPr lang="en-US" sz="3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C72187B-79DD-4117-AD05-B626B0554101}" type="parTrans" cxnId="{BFC42A3D-CAA0-4358-AC36-1A9616B96608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6BB421BA-BC30-4839-B077-AB3D1195A6C0}" type="sibTrans" cxnId="{BFC42A3D-CAA0-4358-AC36-1A9616B96608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C0F60E94-5F06-4B96-A14A-C8109556C2E9}">
      <dgm:prSet custT="1"/>
      <dgm:spPr>
        <a:solidFill>
          <a:srgbClr val="CCFFFF"/>
        </a:solidFill>
      </dgm:spPr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        在平凡的人生中活出不平凡的見證</a:t>
          </a:r>
          <a:endParaRPr lang="en-US" sz="3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B9EE0A5-BDFF-4CE6-8E9B-BB5E3F98BD09}" type="parTrans" cxnId="{3019AE78-8D4D-40E4-9AF7-CC289032E06E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E9EE8F40-E626-4E05-AC03-47B7009C368F}" type="sibTrans" cxnId="{3019AE78-8D4D-40E4-9AF7-CC289032E06E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DF1793E5-9809-4483-AFB7-C8D054BFE7EA}" type="pres">
      <dgm:prSet presAssocID="{F2DA5681-7138-410C-BD23-079509CB40CC}" presName="linearFlow" presStyleCnt="0">
        <dgm:presLayoutVars>
          <dgm:dir/>
          <dgm:resizeHandles val="exact"/>
        </dgm:presLayoutVars>
      </dgm:prSet>
      <dgm:spPr/>
    </dgm:pt>
    <dgm:pt modelId="{E535AC69-FABD-4443-BCD3-F3C25F78A156}" type="pres">
      <dgm:prSet presAssocID="{6E2EEADD-8C61-4AE9-81DF-67A05CDE76B2}" presName="composite" presStyleCnt="0"/>
      <dgm:spPr/>
    </dgm:pt>
    <dgm:pt modelId="{C4866DAE-F6A5-401B-930E-75360B123BD5}" type="pres">
      <dgm:prSet presAssocID="{6E2EEADD-8C61-4AE9-81DF-67A05CDE76B2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901F4B-AADB-4B73-A459-E70269A6D4CA}" type="pres">
      <dgm:prSet presAssocID="{6E2EEADD-8C61-4AE9-81DF-67A05CDE76B2}" presName="txShp" presStyleLbl="node1" presStyleIdx="0" presStyleCnt="5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024D1-DB88-4F66-84CE-90A5C5F77FC5}" type="pres">
      <dgm:prSet presAssocID="{8C896794-B260-486F-8FBA-E52653338C48}" presName="spacing" presStyleCnt="0"/>
      <dgm:spPr/>
    </dgm:pt>
    <dgm:pt modelId="{87AF1978-9518-4EDD-9A85-DEFB388072F1}" type="pres">
      <dgm:prSet presAssocID="{81EDF65C-BB65-4F72-BAE4-922AA87437E4}" presName="composite" presStyleCnt="0"/>
      <dgm:spPr/>
    </dgm:pt>
    <dgm:pt modelId="{1ABAF62C-5DBB-4A74-BEB1-4697B9DED3C4}" type="pres">
      <dgm:prSet presAssocID="{81EDF65C-BB65-4F72-BAE4-922AA87437E4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690FCA-2F28-4180-8F13-5AD64507AD61}" type="pres">
      <dgm:prSet presAssocID="{81EDF65C-BB65-4F72-BAE4-922AA87437E4}" presName="txShp" presStyleLbl="node1" presStyleIdx="1" presStyleCnt="5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AC5C0-B4B0-4C1B-9735-7BE50D16DB7B}" type="pres">
      <dgm:prSet presAssocID="{06750470-F058-4E87-9D54-F95328E63ABC}" presName="spacing" presStyleCnt="0"/>
      <dgm:spPr/>
    </dgm:pt>
    <dgm:pt modelId="{7F2413F5-BEBE-41D7-A8DC-2ACC73AA7C5E}" type="pres">
      <dgm:prSet presAssocID="{5EE8A5F6-D4F2-4821-B907-AB15D3F1C994}" presName="composite" presStyleCnt="0"/>
      <dgm:spPr/>
    </dgm:pt>
    <dgm:pt modelId="{DA1FEE70-C822-457B-9A78-75E2DADF3BF6}" type="pres">
      <dgm:prSet presAssocID="{5EE8A5F6-D4F2-4821-B907-AB15D3F1C994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CF258C9-E2F4-4E35-92A5-3568423E3613}" type="pres">
      <dgm:prSet presAssocID="{5EE8A5F6-D4F2-4821-B907-AB15D3F1C994}" presName="txShp" presStyleLbl="node1" presStyleIdx="2" presStyleCnt="5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16287-2668-4FAA-85DA-34460D7AE740}" type="pres">
      <dgm:prSet presAssocID="{E9917CD6-D973-4E88-8C27-D26C62D830B3}" presName="spacing" presStyleCnt="0"/>
      <dgm:spPr/>
    </dgm:pt>
    <dgm:pt modelId="{2EC629B5-9B03-464B-97D2-6252791657F2}" type="pres">
      <dgm:prSet presAssocID="{D3945F6F-FD9A-4E8F-9D14-4ED69F3CDCBA}" presName="composite" presStyleCnt="0"/>
      <dgm:spPr/>
    </dgm:pt>
    <dgm:pt modelId="{0889A321-DD32-4466-93FE-7E0FF40A462D}" type="pres">
      <dgm:prSet presAssocID="{D3945F6F-FD9A-4E8F-9D14-4ED69F3CDCBA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2AE3679-3C12-4AA0-A2D7-29797E5D0C30}" type="pres">
      <dgm:prSet presAssocID="{D3945F6F-FD9A-4E8F-9D14-4ED69F3CDCBA}" presName="txShp" presStyleLbl="node1" presStyleIdx="3" presStyleCnt="5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EBFDB-05B1-446C-9482-00190FC2969C}" type="pres">
      <dgm:prSet presAssocID="{6BB421BA-BC30-4839-B077-AB3D1195A6C0}" presName="spacing" presStyleCnt="0"/>
      <dgm:spPr/>
    </dgm:pt>
    <dgm:pt modelId="{AC055921-5A25-4628-BBB0-B0DD2B9A1F3F}" type="pres">
      <dgm:prSet presAssocID="{C0F60E94-5F06-4B96-A14A-C8109556C2E9}" presName="composite" presStyleCnt="0"/>
      <dgm:spPr/>
    </dgm:pt>
    <dgm:pt modelId="{3AEEE196-025A-45DA-9D42-B6432CD361F4}" type="pres">
      <dgm:prSet presAssocID="{C0F60E94-5F06-4B96-A14A-C8109556C2E9}" presName="imgShp" presStyleLbl="fgImgPlace1" presStyleIdx="4" presStyleCnt="5" custLinFactNeighborX="1344" custLinFactNeighborY="-458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09066F7-1C86-40E3-A626-763AB9D8DF90}" type="pres">
      <dgm:prSet presAssocID="{C0F60E94-5F06-4B96-A14A-C8109556C2E9}" presName="txShp" presStyleLbl="node1" presStyleIdx="4" presStyleCnt="5" custScaleX="145363" custLinFactNeighborX="0" custLinFactNeighborY="-4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9AE78-8D4D-40E4-9AF7-CC289032E06E}" srcId="{F2DA5681-7138-410C-BD23-079509CB40CC}" destId="{C0F60E94-5F06-4B96-A14A-C8109556C2E9}" srcOrd="4" destOrd="0" parTransId="{8B9EE0A5-BDFF-4CE6-8E9B-BB5E3F98BD09}" sibTransId="{E9EE8F40-E626-4E05-AC03-47B7009C368F}"/>
    <dgm:cxn modelId="{A65A6360-0B97-4AAD-BA46-063D2BB6CFFE}" type="presOf" srcId="{C0F60E94-5F06-4B96-A14A-C8109556C2E9}" destId="{D09066F7-1C86-40E3-A626-763AB9D8DF90}" srcOrd="0" destOrd="0" presId="urn:microsoft.com/office/officeart/2005/8/layout/vList3#2"/>
    <dgm:cxn modelId="{BFC42A3D-CAA0-4358-AC36-1A9616B96608}" srcId="{F2DA5681-7138-410C-BD23-079509CB40CC}" destId="{D3945F6F-FD9A-4E8F-9D14-4ED69F3CDCBA}" srcOrd="3" destOrd="0" parTransId="{CC72187B-79DD-4117-AD05-B626B0554101}" sibTransId="{6BB421BA-BC30-4839-B077-AB3D1195A6C0}"/>
    <dgm:cxn modelId="{02214D5F-A7D3-4F9F-8286-158FDE2F6CC8}" type="presOf" srcId="{F2DA5681-7138-410C-BD23-079509CB40CC}" destId="{DF1793E5-9809-4483-AFB7-C8D054BFE7EA}" srcOrd="0" destOrd="0" presId="urn:microsoft.com/office/officeart/2005/8/layout/vList3#2"/>
    <dgm:cxn modelId="{DE1078CC-8D9D-4DD1-9086-8EF01BA31BDF}" type="presOf" srcId="{5EE8A5F6-D4F2-4821-B907-AB15D3F1C994}" destId="{8CF258C9-E2F4-4E35-92A5-3568423E3613}" srcOrd="0" destOrd="0" presId="urn:microsoft.com/office/officeart/2005/8/layout/vList3#2"/>
    <dgm:cxn modelId="{237A8143-A1D6-4BC9-A3FA-A9A764FFEB92}" srcId="{F2DA5681-7138-410C-BD23-079509CB40CC}" destId="{6E2EEADD-8C61-4AE9-81DF-67A05CDE76B2}" srcOrd="0" destOrd="0" parTransId="{4633E3DB-EA07-4EE2-8F44-C0B373ED28DD}" sibTransId="{8C896794-B260-486F-8FBA-E52653338C48}"/>
    <dgm:cxn modelId="{661E2109-556E-4255-BB49-B1A9F610DCE8}" type="presOf" srcId="{6E2EEADD-8C61-4AE9-81DF-67A05CDE76B2}" destId="{12901F4B-AADB-4B73-A459-E70269A6D4CA}" srcOrd="0" destOrd="0" presId="urn:microsoft.com/office/officeart/2005/8/layout/vList3#2"/>
    <dgm:cxn modelId="{70492CF8-3B9F-4C1B-87E1-7C47CFA2E6A3}" type="presOf" srcId="{81EDF65C-BB65-4F72-BAE4-922AA87437E4}" destId="{5E690FCA-2F28-4180-8F13-5AD64507AD61}" srcOrd="0" destOrd="0" presId="urn:microsoft.com/office/officeart/2005/8/layout/vList3#2"/>
    <dgm:cxn modelId="{4BAC4A5A-5FF7-4EB0-BA25-A35A45266C8D}" srcId="{F2DA5681-7138-410C-BD23-079509CB40CC}" destId="{81EDF65C-BB65-4F72-BAE4-922AA87437E4}" srcOrd="1" destOrd="0" parTransId="{C3209306-F2F8-4D8C-88D3-F5CB587D706B}" sibTransId="{06750470-F058-4E87-9D54-F95328E63ABC}"/>
    <dgm:cxn modelId="{72506FCB-3381-4406-BC3B-F4BAC1904CA9}" type="presOf" srcId="{D3945F6F-FD9A-4E8F-9D14-4ED69F3CDCBA}" destId="{D2AE3679-3C12-4AA0-A2D7-29797E5D0C30}" srcOrd="0" destOrd="0" presId="urn:microsoft.com/office/officeart/2005/8/layout/vList3#2"/>
    <dgm:cxn modelId="{E0213C5F-373B-4628-A9AF-3910C7C4D431}" srcId="{F2DA5681-7138-410C-BD23-079509CB40CC}" destId="{5EE8A5F6-D4F2-4821-B907-AB15D3F1C994}" srcOrd="2" destOrd="0" parTransId="{B9E39648-8F64-473D-AA90-FFA312226C7E}" sibTransId="{E9917CD6-D973-4E88-8C27-D26C62D830B3}"/>
    <dgm:cxn modelId="{E7E1B60D-09D1-4467-B04F-2BE1B493E7C2}" type="presParOf" srcId="{DF1793E5-9809-4483-AFB7-C8D054BFE7EA}" destId="{E535AC69-FABD-4443-BCD3-F3C25F78A156}" srcOrd="0" destOrd="0" presId="urn:microsoft.com/office/officeart/2005/8/layout/vList3#2"/>
    <dgm:cxn modelId="{8BC1E97B-0A5A-4EC6-AA67-F8677A8F785B}" type="presParOf" srcId="{E535AC69-FABD-4443-BCD3-F3C25F78A156}" destId="{C4866DAE-F6A5-401B-930E-75360B123BD5}" srcOrd="0" destOrd="0" presId="urn:microsoft.com/office/officeart/2005/8/layout/vList3#2"/>
    <dgm:cxn modelId="{4B1C625F-C7E9-472D-A290-FADE3C0B618F}" type="presParOf" srcId="{E535AC69-FABD-4443-BCD3-F3C25F78A156}" destId="{12901F4B-AADB-4B73-A459-E70269A6D4CA}" srcOrd="1" destOrd="0" presId="urn:microsoft.com/office/officeart/2005/8/layout/vList3#2"/>
    <dgm:cxn modelId="{97FC149D-7413-42F6-B61E-89BA650A2A51}" type="presParOf" srcId="{DF1793E5-9809-4483-AFB7-C8D054BFE7EA}" destId="{940024D1-DB88-4F66-84CE-90A5C5F77FC5}" srcOrd="1" destOrd="0" presId="urn:microsoft.com/office/officeart/2005/8/layout/vList3#2"/>
    <dgm:cxn modelId="{E6A7F26F-92DF-4558-BF69-7198198F26F8}" type="presParOf" srcId="{DF1793E5-9809-4483-AFB7-C8D054BFE7EA}" destId="{87AF1978-9518-4EDD-9A85-DEFB388072F1}" srcOrd="2" destOrd="0" presId="urn:microsoft.com/office/officeart/2005/8/layout/vList3#2"/>
    <dgm:cxn modelId="{76D64BE1-E73E-4C4D-899D-21FE0094AD97}" type="presParOf" srcId="{87AF1978-9518-4EDD-9A85-DEFB388072F1}" destId="{1ABAF62C-5DBB-4A74-BEB1-4697B9DED3C4}" srcOrd="0" destOrd="0" presId="urn:microsoft.com/office/officeart/2005/8/layout/vList3#2"/>
    <dgm:cxn modelId="{787BC212-50B9-4361-ADA7-2746CF0C4AA6}" type="presParOf" srcId="{87AF1978-9518-4EDD-9A85-DEFB388072F1}" destId="{5E690FCA-2F28-4180-8F13-5AD64507AD61}" srcOrd="1" destOrd="0" presId="urn:microsoft.com/office/officeart/2005/8/layout/vList3#2"/>
    <dgm:cxn modelId="{6AB88CE2-8B85-4028-9796-89FE0010D91E}" type="presParOf" srcId="{DF1793E5-9809-4483-AFB7-C8D054BFE7EA}" destId="{D26AC5C0-B4B0-4C1B-9735-7BE50D16DB7B}" srcOrd="3" destOrd="0" presId="urn:microsoft.com/office/officeart/2005/8/layout/vList3#2"/>
    <dgm:cxn modelId="{4A9B06F0-C070-4067-834B-536EAE01D490}" type="presParOf" srcId="{DF1793E5-9809-4483-AFB7-C8D054BFE7EA}" destId="{7F2413F5-BEBE-41D7-A8DC-2ACC73AA7C5E}" srcOrd="4" destOrd="0" presId="urn:microsoft.com/office/officeart/2005/8/layout/vList3#2"/>
    <dgm:cxn modelId="{89A00474-47E0-46CC-AEF4-EFA975C6728E}" type="presParOf" srcId="{7F2413F5-BEBE-41D7-A8DC-2ACC73AA7C5E}" destId="{DA1FEE70-C822-457B-9A78-75E2DADF3BF6}" srcOrd="0" destOrd="0" presId="urn:microsoft.com/office/officeart/2005/8/layout/vList3#2"/>
    <dgm:cxn modelId="{9AD7ED4C-9830-4AA4-8E5F-C277512F5637}" type="presParOf" srcId="{7F2413F5-BEBE-41D7-A8DC-2ACC73AA7C5E}" destId="{8CF258C9-E2F4-4E35-92A5-3568423E3613}" srcOrd="1" destOrd="0" presId="urn:microsoft.com/office/officeart/2005/8/layout/vList3#2"/>
    <dgm:cxn modelId="{05CBA9CE-0DC1-46CE-AC81-CCB30F0481AD}" type="presParOf" srcId="{DF1793E5-9809-4483-AFB7-C8D054BFE7EA}" destId="{06A16287-2668-4FAA-85DA-34460D7AE740}" srcOrd="5" destOrd="0" presId="urn:microsoft.com/office/officeart/2005/8/layout/vList3#2"/>
    <dgm:cxn modelId="{956AEEF0-697E-4F19-9CE0-4E4F536A8EE5}" type="presParOf" srcId="{DF1793E5-9809-4483-AFB7-C8D054BFE7EA}" destId="{2EC629B5-9B03-464B-97D2-6252791657F2}" srcOrd="6" destOrd="0" presId="urn:microsoft.com/office/officeart/2005/8/layout/vList3#2"/>
    <dgm:cxn modelId="{B336A76F-2FF5-4A62-A088-BC4DDC35E658}" type="presParOf" srcId="{2EC629B5-9B03-464B-97D2-6252791657F2}" destId="{0889A321-DD32-4466-93FE-7E0FF40A462D}" srcOrd="0" destOrd="0" presId="urn:microsoft.com/office/officeart/2005/8/layout/vList3#2"/>
    <dgm:cxn modelId="{12C3FC10-5CE5-416A-8046-80029D6AEB0C}" type="presParOf" srcId="{2EC629B5-9B03-464B-97D2-6252791657F2}" destId="{D2AE3679-3C12-4AA0-A2D7-29797E5D0C30}" srcOrd="1" destOrd="0" presId="urn:microsoft.com/office/officeart/2005/8/layout/vList3#2"/>
    <dgm:cxn modelId="{BEFAD488-9487-47B2-9735-7A4388D5824A}" type="presParOf" srcId="{DF1793E5-9809-4483-AFB7-C8D054BFE7EA}" destId="{B6FEBFDB-05B1-446C-9482-00190FC2969C}" srcOrd="7" destOrd="0" presId="urn:microsoft.com/office/officeart/2005/8/layout/vList3#2"/>
    <dgm:cxn modelId="{6F5E2C39-E52A-4F06-BDAB-6EEF39747094}" type="presParOf" srcId="{DF1793E5-9809-4483-AFB7-C8D054BFE7EA}" destId="{AC055921-5A25-4628-BBB0-B0DD2B9A1F3F}" srcOrd="8" destOrd="0" presId="urn:microsoft.com/office/officeart/2005/8/layout/vList3#2"/>
    <dgm:cxn modelId="{111D851D-42EE-40A8-BB15-DB1649F81979}" type="presParOf" srcId="{AC055921-5A25-4628-BBB0-B0DD2B9A1F3F}" destId="{3AEEE196-025A-45DA-9D42-B6432CD361F4}" srcOrd="0" destOrd="0" presId="urn:microsoft.com/office/officeart/2005/8/layout/vList3#2"/>
    <dgm:cxn modelId="{B444FD12-6937-45D4-BFF3-9CF950852DA3}" type="presParOf" srcId="{AC055921-5A25-4628-BBB0-B0DD2B9A1F3F}" destId="{D09066F7-1C86-40E3-A626-763AB9D8DF9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0F330D-D753-41AB-866B-5F29DF25ED9A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8882C-0D06-4E5B-9FD6-8BFCD12CE360}">
      <dgm:prSet phldrT="[Text]" custT="1"/>
      <dgm:spPr>
        <a:solidFill>
          <a:srgbClr val="CCFFFF"/>
        </a:solidFill>
      </dgm:spPr>
      <dgm:t>
        <a:bodyPr/>
        <a:lstStyle/>
        <a:p>
          <a:r>
            <a:rPr lang="zh-TW" sz="2800" b="1" dirty="0" smtClean="0">
              <a:latin typeface="AR Heiti Bold Big5" pitchFamily="49" charset="-120"/>
              <a:ea typeface="AR Heiti Bold Big5" pitchFamily="49" charset="-120"/>
            </a:rPr>
            <a:t>慈愛</a:t>
          </a:r>
          <a:r>
            <a:rPr lang="en-US" sz="2800" b="1" dirty="0" smtClean="0">
              <a:latin typeface="AR Heiti Bold Big5" pitchFamily="49" charset="-120"/>
              <a:ea typeface="AR Heiti Bold Big5" pitchFamily="49" charset="-120"/>
            </a:rPr>
            <a:t>Covenant Loyalty</a:t>
          </a:r>
          <a:endParaRPr lang="en-US" sz="2800" dirty="0">
            <a:latin typeface="AR Heiti Bold Big5" pitchFamily="49" charset="-120"/>
            <a:ea typeface="AR Heiti Bold Big5" pitchFamily="49" charset="-120"/>
          </a:endParaRPr>
        </a:p>
      </dgm:t>
    </dgm:pt>
    <dgm:pt modelId="{17CAF25E-A68D-4FFD-8A5C-8448AF88D598}" type="parTrans" cxnId="{A1428960-0E65-4411-97C7-C3D27FA889CA}">
      <dgm:prSet/>
      <dgm:spPr/>
      <dgm:t>
        <a:bodyPr/>
        <a:lstStyle/>
        <a:p>
          <a:endParaRPr lang="en-US"/>
        </a:p>
      </dgm:t>
    </dgm:pt>
    <dgm:pt modelId="{EB005A0F-891C-489E-AE28-B3CD0DE4039B}" type="sibTrans" cxnId="{A1428960-0E65-4411-97C7-C3D27FA889CA}">
      <dgm:prSet/>
      <dgm:spPr/>
      <dgm:t>
        <a:bodyPr/>
        <a:lstStyle/>
        <a:p>
          <a:endParaRPr lang="en-US"/>
        </a:p>
      </dgm:t>
    </dgm:pt>
    <dgm:pt modelId="{28B71C9D-0787-4AC5-83AC-AFAD7A27E570}">
      <dgm:prSet custT="1"/>
      <dgm:spPr>
        <a:solidFill>
          <a:srgbClr val="C3F9BF"/>
        </a:solidFill>
      </dgm:spPr>
      <dgm:t>
        <a:bodyPr/>
        <a:lstStyle/>
        <a:p>
          <a:r>
            <a:rPr lang="zh-TW" sz="2800" b="1" dirty="0" smtClean="0">
              <a:solidFill>
                <a:srgbClr val="008000"/>
              </a:solidFill>
              <a:latin typeface="AR Heiti Bold Big5" pitchFamily="49" charset="-120"/>
              <a:ea typeface="AR Heiti Bold Big5" pitchFamily="49" charset="-120"/>
            </a:rPr>
            <a:t>誠實</a:t>
          </a:r>
          <a:r>
            <a:rPr lang="en-US" sz="2800" b="1" dirty="0" smtClean="0">
              <a:solidFill>
                <a:srgbClr val="008000"/>
              </a:solidFill>
              <a:latin typeface="AR Heiti Bold Big5" pitchFamily="49" charset="-120"/>
              <a:ea typeface="AR Heiti Bold Big5" pitchFamily="49" charset="-120"/>
            </a:rPr>
            <a:t>Faithful-</a:t>
          </a:r>
          <a:r>
            <a:rPr lang="en-US" sz="2800" b="1" dirty="0" err="1" smtClean="0">
              <a:solidFill>
                <a:srgbClr val="008000"/>
              </a:solidFill>
              <a:latin typeface="AR Heiti Bold Big5" pitchFamily="49" charset="-120"/>
              <a:ea typeface="AR Heiti Bold Big5" pitchFamily="49" charset="-120"/>
            </a:rPr>
            <a:t>ness</a:t>
          </a:r>
          <a:endParaRPr lang="en-US" sz="2800" dirty="0">
            <a:solidFill>
              <a:srgbClr val="008000"/>
            </a:solidFill>
            <a:latin typeface="AR Heiti Bold Big5" pitchFamily="49" charset="-120"/>
            <a:ea typeface="AR Heiti Bold Big5" pitchFamily="49" charset="-120"/>
          </a:endParaRPr>
        </a:p>
      </dgm:t>
    </dgm:pt>
    <dgm:pt modelId="{481A75C2-8E09-4EA5-B369-80327FB33576}" type="parTrans" cxnId="{E60786D6-1151-4016-8725-A6FE8AF924EA}">
      <dgm:prSet/>
      <dgm:spPr/>
      <dgm:t>
        <a:bodyPr/>
        <a:lstStyle/>
        <a:p>
          <a:endParaRPr lang="en-US"/>
        </a:p>
      </dgm:t>
    </dgm:pt>
    <dgm:pt modelId="{1B63A7D1-B98C-4978-AC1C-15FF44DEBF72}" type="sibTrans" cxnId="{E60786D6-1151-4016-8725-A6FE8AF924EA}">
      <dgm:prSet/>
      <dgm:spPr/>
      <dgm:t>
        <a:bodyPr/>
        <a:lstStyle/>
        <a:p>
          <a:endParaRPr lang="en-US"/>
        </a:p>
      </dgm:t>
    </dgm:pt>
    <dgm:pt modelId="{8C07DFA5-380D-44F7-B020-576ED1753607}">
      <dgm:prSet custT="1"/>
      <dgm:spPr>
        <a:solidFill>
          <a:srgbClr val="C00000"/>
        </a:solidFill>
      </dgm:spPr>
      <dgm:t>
        <a:bodyPr/>
        <a:lstStyle/>
        <a:p>
          <a:r>
            <a:rPr lang="zh-TW" sz="2800" b="1" dirty="0" smtClean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rPr>
            <a:t>公義</a:t>
          </a:r>
          <a:r>
            <a:rPr lang="en-US" sz="2400" b="1" dirty="0" smtClean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rPr>
            <a:t>Righteous-</a:t>
          </a:r>
          <a:r>
            <a:rPr lang="en-US" sz="2400" b="1" dirty="0" err="1" smtClean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rPr>
            <a:t>ness</a:t>
          </a:r>
          <a:endParaRPr lang="en-US" sz="2400" dirty="0">
            <a:solidFill>
              <a:schemeClr val="bg1"/>
            </a:solidFill>
            <a:latin typeface="AR Heiti Bold Big5" pitchFamily="49" charset="-120"/>
            <a:ea typeface="AR Heiti Bold Big5" pitchFamily="49" charset="-120"/>
          </a:endParaRPr>
        </a:p>
      </dgm:t>
    </dgm:pt>
    <dgm:pt modelId="{3A49A495-EC20-4A4E-A5FE-1199A462E9A2}" type="parTrans" cxnId="{FF3E8AB7-1B69-431F-9FDA-042D1B0CE098}">
      <dgm:prSet/>
      <dgm:spPr/>
      <dgm:t>
        <a:bodyPr/>
        <a:lstStyle/>
        <a:p>
          <a:endParaRPr lang="en-US"/>
        </a:p>
      </dgm:t>
    </dgm:pt>
    <dgm:pt modelId="{EF6E8554-820E-4F9F-BEAC-805C1B965D61}" type="sibTrans" cxnId="{FF3E8AB7-1B69-431F-9FDA-042D1B0CE098}">
      <dgm:prSet/>
      <dgm:spPr/>
      <dgm:t>
        <a:bodyPr/>
        <a:lstStyle/>
        <a:p>
          <a:endParaRPr lang="en-US"/>
        </a:p>
      </dgm:t>
    </dgm:pt>
    <dgm:pt modelId="{3572EDB8-F490-47E9-8F36-BE69AE70F37F}">
      <dgm:prSet custT="1"/>
      <dgm:spPr>
        <a:solidFill>
          <a:srgbClr val="FFFF00"/>
        </a:solidFill>
      </dgm:spPr>
      <dgm:t>
        <a:bodyPr/>
        <a:lstStyle/>
        <a:p>
          <a:r>
            <a:rPr lang="zh-TW" sz="2800" b="1" dirty="0" smtClean="0">
              <a:solidFill>
                <a:srgbClr val="C00000"/>
              </a:solidFill>
              <a:latin typeface="AR Heiti Bold Big5" pitchFamily="49" charset="-120"/>
              <a:ea typeface="AR Heiti Bold Big5" pitchFamily="49" charset="-120"/>
            </a:rPr>
            <a:t>平安</a:t>
          </a:r>
          <a:r>
            <a:rPr lang="en-US" sz="2800" b="1" dirty="0" smtClean="0">
              <a:solidFill>
                <a:srgbClr val="C00000"/>
              </a:solidFill>
              <a:latin typeface="AR Heiti Bold Big5" pitchFamily="49" charset="-120"/>
              <a:ea typeface="AR Heiti Bold Big5" pitchFamily="49" charset="-120"/>
            </a:rPr>
            <a:t>Peace</a:t>
          </a:r>
          <a:endParaRPr lang="en-US" sz="2800" dirty="0">
            <a:solidFill>
              <a:srgbClr val="C00000"/>
            </a:solidFill>
            <a:latin typeface="AR Heiti Bold Big5" pitchFamily="49" charset="-120"/>
            <a:ea typeface="AR Heiti Bold Big5" pitchFamily="49" charset="-120"/>
          </a:endParaRPr>
        </a:p>
      </dgm:t>
    </dgm:pt>
    <dgm:pt modelId="{8142D635-D7F8-4B5B-9866-8C4B26AB88BC}" type="sibTrans" cxnId="{21B12F6D-DF27-4D0A-B350-85BA9EEA85B2}">
      <dgm:prSet/>
      <dgm:spPr/>
      <dgm:t>
        <a:bodyPr/>
        <a:lstStyle/>
        <a:p>
          <a:endParaRPr lang="en-US"/>
        </a:p>
      </dgm:t>
    </dgm:pt>
    <dgm:pt modelId="{AAC5E794-4006-464C-9AA6-FC2C5B07126D}" type="parTrans" cxnId="{21B12F6D-DF27-4D0A-B350-85BA9EEA85B2}">
      <dgm:prSet/>
      <dgm:spPr/>
      <dgm:t>
        <a:bodyPr/>
        <a:lstStyle/>
        <a:p>
          <a:endParaRPr lang="en-US"/>
        </a:p>
      </dgm:t>
    </dgm:pt>
    <dgm:pt modelId="{F6874D1A-9DE0-4145-8158-33F9615B372D}" type="pres">
      <dgm:prSet presAssocID="{590F330D-D753-41AB-866B-5F29DF25ED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D04048-DAB3-4C47-BD48-6A831996831F}" type="pres">
      <dgm:prSet presAssocID="{8F08882C-0D06-4E5B-9FD6-8BFCD12CE3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8BFFD-3F83-4587-BE1A-DD78A18C6657}" type="pres">
      <dgm:prSet presAssocID="{EB005A0F-891C-489E-AE28-B3CD0DE4039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0CE0477-B2C1-4109-9268-8704DA5813FC}" type="pres">
      <dgm:prSet presAssocID="{EB005A0F-891C-489E-AE28-B3CD0DE4039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5064FF4-535E-404C-8517-80984541D129}" type="pres">
      <dgm:prSet presAssocID="{3572EDB8-F490-47E9-8F36-BE69AE70F3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1C27E-9ACA-4238-B1F0-E5F766714377}" type="pres">
      <dgm:prSet presAssocID="{8142D635-D7F8-4B5B-9866-8C4B26AB88B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913827B-0C7B-45D8-A2DA-C00251B1F67D}" type="pres">
      <dgm:prSet presAssocID="{8142D635-D7F8-4B5B-9866-8C4B26AB88B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6DE9587-39C5-4BDC-B9B3-EEDB9FF43D99}" type="pres">
      <dgm:prSet presAssocID="{28B71C9D-0787-4AC5-83AC-AFAD7A27E5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32F4E-2FAF-4126-BBF5-7F1F14D43E3C}" type="pres">
      <dgm:prSet presAssocID="{1B63A7D1-B98C-4978-AC1C-15FF44DEBF7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186D2B-EEFB-4190-902B-3FD4EF1951AB}" type="pres">
      <dgm:prSet presAssocID="{1B63A7D1-B98C-4978-AC1C-15FF44DEBF7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DFB1B6F-9430-44D9-A8CE-CDC9889D2484}" type="pres">
      <dgm:prSet presAssocID="{8C07DFA5-380D-44F7-B020-576ED17536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C9270-6331-4BAD-BBF8-7DAB0B4D574C}" type="pres">
      <dgm:prSet presAssocID="{EF6E8554-820E-4F9F-BEAC-805C1B965D6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B17209C-1343-411E-8749-8EE34591E7E3}" type="pres">
      <dgm:prSet presAssocID="{EF6E8554-820E-4F9F-BEAC-805C1B965D61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474FE9B-34D6-4CA9-B4DF-968683870706}" type="presOf" srcId="{590F330D-D753-41AB-866B-5F29DF25ED9A}" destId="{F6874D1A-9DE0-4145-8158-33F9615B372D}" srcOrd="0" destOrd="0" presId="urn:microsoft.com/office/officeart/2005/8/layout/cycle2"/>
    <dgm:cxn modelId="{A1428960-0E65-4411-97C7-C3D27FA889CA}" srcId="{590F330D-D753-41AB-866B-5F29DF25ED9A}" destId="{8F08882C-0D06-4E5B-9FD6-8BFCD12CE360}" srcOrd="0" destOrd="0" parTransId="{17CAF25E-A68D-4FFD-8A5C-8448AF88D598}" sibTransId="{EB005A0F-891C-489E-AE28-B3CD0DE4039B}"/>
    <dgm:cxn modelId="{BA6625AA-AA05-4268-85B3-3C6E437BE96F}" type="presOf" srcId="{8C07DFA5-380D-44F7-B020-576ED1753607}" destId="{4DFB1B6F-9430-44D9-A8CE-CDC9889D2484}" srcOrd="0" destOrd="0" presId="urn:microsoft.com/office/officeart/2005/8/layout/cycle2"/>
    <dgm:cxn modelId="{EBF97A66-6889-42BC-B2DA-85C9C51CF361}" type="presOf" srcId="{3572EDB8-F490-47E9-8F36-BE69AE70F37F}" destId="{65064FF4-535E-404C-8517-80984541D129}" srcOrd="0" destOrd="0" presId="urn:microsoft.com/office/officeart/2005/8/layout/cycle2"/>
    <dgm:cxn modelId="{8046BDB6-364D-4371-A51E-1E9959BB5267}" type="presOf" srcId="{8142D635-D7F8-4B5B-9866-8C4B26AB88BC}" destId="{4481C27E-9ACA-4238-B1F0-E5F766714377}" srcOrd="0" destOrd="0" presId="urn:microsoft.com/office/officeart/2005/8/layout/cycle2"/>
    <dgm:cxn modelId="{BB161E63-17E5-49B4-B473-E7B0C24C8FE9}" type="presOf" srcId="{EB005A0F-891C-489E-AE28-B3CD0DE4039B}" destId="{70CE0477-B2C1-4109-9268-8704DA5813FC}" srcOrd="1" destOrd="0" presId="urn:microsoft.com/office/officeart/2005/8/layout/cycle2"/>
    <dgm:cxn modelId="{FF3E8AB7-1B69-431F-9FDA-042D1B0CE098}" srcId="{590F330D-D753-41AB-866B-5F29DF25ED9A}" destId="{8C07DFA5-380D-44F7-B020-576ED1753607}" srcOrd="3" destOrd="0" parTransId="{3A49A495-EC20-4A4E-A5FE-1199A462E9A2}" sibTransId="{EF6E8554-820E-4F9F-BEAC-805C1B965D61}"/>
    <dgm:cxn modelId="{3FBD2705-1E53-41BD-B955-DE5E0EDFC264}" type="presOf" srcId="{EF6E8554-820E-4F9F-BEAC-805C1B965D61}" destId="{108C9270-6331-4BAD-BBF8-7DAB0B4D574C}" srcOrd="0" destOrd="0" presId="urn:microsoft.com/office/officeart/2005/8/layout/cycle2"/>
    <dgm:cxn modelId="{3E9A27E1-A31E-400E-BE4A-3F197D61D265}" type="presOf" srcId="{8142D635-D7F8-4B5B-9866-8C4B26AB88BC}" destId="{5913827B-0C7B-45D8-A2DA-C00251B1F67D}" srcOrd="1" destOrd="0" presId="urn:microsoft.com/office/officeart/2005/8/layout/cycle2"/>
    <dgm:cxn modelId="{18897E7A-DF21-4AEE-8C74-7D58709AEB42}" type="presOf" srcId="{8F08882C-0D06-4E5B-9FD6-8BFCD12CE360}" destId="{42D04048-DAB3-4C47-BD48-6A831996831F}" srcOrd="0" destOrd="0" presId="urn:microsoft.com/office/officeart/2005/8/layout/cycle2"/>
    <dgm:cxn modelId="{E60786D6-1151-4016-8725-A6FE8AF924EA}" srcId="{590F330D-D753-41AB-866B-5F29DF25ED9A}" destId="{28B71C9D-0787-4AC5-83AC-AFAD7A27E570}" srcOrd="2" destOrd="0" parTransId="{481A75C2-8E09-4EA5-B369-80327FB33576}" sibTransId="{1B63A7D1-B98C-4978-AC1C-15FF44DEBF72}"/>
    <dgm:cxn modelId="{F572D0B8-164D-486F-B6B4-7E68D5927CB7}" type="presOf" srcId="{1B63A7D1-B98C-4978-AC1C-15FF44DEBF72}" destId="{2A186D2B-EEFB-4190-902B-3FD4EF1951AB}" srcOrd="1" destOrd="0" presId="urn:microsoft.com/office/officeart/2005/8/layout/cycle2"/>
    <dgm:cxn modelId="{21B12F6D-DF27-4D0A-B350-85BA9EEA85B2}" srcId="{590F330D-D753-41AB-866B-5F29DF25ED9A}" destId="{3572EDB8-F490-47E9-8F36-BE69AE70F37F}" srcOrd="1" destOrd="0" parTransId="{AAC5E794-4006-464C-9AA6-FC2C5B07126D}" sibTransId="{8142D635-D7F8-4B5B-9866-8C4B26AB88BC}"/>
    <dgm:cxn modelId="{D4AD65CB-ECF5-40B1-BB13-52CBF93F663B}" type="presOf" srcId="{1B63A7D1-B98C-4978-AC1C-15FF44DEBF72}" destId="{C5132F4E-2FAF-4126-BBF5-7F1F14D43E3C}" srcOrd="0" destOrd="0" presId="urn:microsoft.com/office/officeart/2005/8/layout/cycle2"/>
    <dgm:cxn modelId="{438B726C-E9D0-4E93-84D2-6F5321EA2382}" type="presOf" srcId="{EB005A0F-891C-489E-AE28-B3CD0DE4039B}" destId="{8148BFFD-3F83-4587-BE1A-DD78A18C6657}" srcOrd="0" destOrd="0" presId="urn:microsoft.com/office/officeart/2005/8/layout/cycle2"/>
    <dgm:cxn modelId="{1CADC508-DDB9-46EC-B6F3-E6EE9262AC7A}" type="presOf" srcId="{EF6E8554-820E-4F9F-BEAC-805C1B965D61}" destId="{8B17209C-1343-411E-8749-8EE34591E7E3}" srcOrd="1" destOrd="0" presId="urn:microsoft.com/office/officeart/2005/8/layout/cycle2"/>
    <dgm:cxn modelId="{CA107FAA-7A14-4247-8018-CB78B23BFEDA}" type="presOf" srcId="{28B71C9D-0787-4AC5-83AC-AFAD7A27E570}" destId="{A6DE9587-39C5-4BDC-B9B3-EEDB9FF43D99}" srcOrd="0" destOrd="0" presId="urn:microsoft.com/office/officeart/2005/8/layout/cycle2"/>
    <dgm:cxn modelId="{7ED61BEA-BB51-4AC4-83BC-DC383E213F92}" type="presParOf" srcId="{F6874D1A-9DE0-4145-8158-33F9615B372D}" destId="{42D04048-DAB3-4C47-BD48-6A831996831F}" srcOrd="0" destOrd="0" presId="urn:microsoft.com/office/officeart/2005/8/layout/cycle2"/>
    <dgm:cxn modelId="{F42F46D8-FE66-49E9-BAB7-06F7CD2B064A}" type="presParOf" srcId="{F6874D1A-9DE0-4145-8158-33F9615B372D}" destId="{8148BFFD-3F83-4587-BE1A-DD78A18C6657}" srcOrd="1" destOrd="0" presId="urn:microsoft.com/office/officeart/2005/8/layout/cycle2"/>
    <dgm:cxn modelId="{7F9C8A4C-81FB-446B-99F4-A4D22E3D494C}" type="presParOf" srcId="{8148BFFD-3F83-4587-BE1A-DD78A18C6657}" destId="{70CE0477-B2C1-4109-9268-8704DA5813FC}" srcOrd="0" destOrd="0" presId="urn:microsoft.com/office/officeart/2005/8/layout/cycle2"/>
    <dgm:cxn modelId="{8B21C225-5F0C-4B8C-9621-927FECAC5391}" type="presParOf" srcId="{F6874D1A-9DE0-4145-8158-33F9615B372D}" destId="{65064FF4-535E-404C-8517-80984541D129}" srcOrd="2" destOrd="0" presId="urn:microsoft.com/office/officeart/2005/8/layout/cycle2"/>
    <dgm:cxn modelId="{39FA71CB-C93C-4434-BB58-E53E8BCA1625}" type="presParOf" srcId="{F6874D1A-9DE0-4145-8158-33F9615B372D}" destId="{4481C27E-9ACA-4238-B1F0-E5F766714377}" srcOrd="3" destOrd="0" presId="urn:microsoft.com/office/officeart/2005/8/layout/cycle2"/>
    <dgm:cxn modelId="{FCFE0CDF-F11E-412D-BA9C-320D736948FA}" type="presParOf" srcId="{4481C27E-9ACA-4238-B1F0-E5F766714377}" destId="{5913827B-0C7B-45D8-A2DA-C00251B1F67D}" srcOrd="0" destOrd="0" presId="urn:microsoft.com/office/officeart/2005/8/layout/cycle2"/>
    <dgm:cxn modelId="{B6C703E5-05A6-449E-AD56-4A53A143B813}" type="presParOf" srcId="{F6874D1A-9DE0-4145-8158-33F9615B372D}" destId="{A6DE9587-39C5-4BDC-B9B3-EEDB9FF43D99}" srcOrd="4" destOrd="0" presId="urn:microsoft.com/office/officeart/2005/8/layout/cycle2"/>
    <dgm:cxn modelId="{B6C39783-4EB0-4093-AB1C-F42F7B995BF3}" type="presParOf" srcId="{F6874D1A-9DE0-4145-8158-33F9615B372D}" destId="{C5132F4E-2FAF-4126-BBF5-7F1F14D43E3C}" srcOrd="5" destOrd="0" presId="urn:microsoft.com/office/officeart/2005/8/layout/cycle2"/>
    <dgm:cxn modelId="{E2EFE5C6-1823-4618-B7E4-E661DDA294B7}" type="presParOf" srcId="{C5132F4E-2FAF-4126-BBF5-7F1F14D43E3C}" destId="{2A186D2B-EEFB-4190-902B-3FD4EF1951AB}" srcOrd="0" destOrd="0" presId="urn:microsoft.com/office/officeart/2005/8/layout/cycle2"/>
    <dgm:cxn modelId="{3B92B185-16B6-4B77-AC9F-7FDBDF17FD60}" type="presParOf" srcId="{F6874D1A-9DE0-4145-8158-33F9615B372D}" destId="{4DFB1B6F-9430-44D9-A8CE-CDC9889D2484}" srcOrd="6" destOrd="0" presId="urn:microsoft.com/office/officeart/2005/8/layout/cycle2"/>
    <dgm:cxn modelId="{EFF9569A-85C8-42E5-9712-5EBC2F6E29C8}" type="presParOf" srcId="{F6874D1A-9DE0-4145-8158-33F9615B372D}" destId="{108C9270-6331-4BAD-BBF8-7DAB0B4D574C}" srcOrd="7" destOrd="0" presId="urn:microsoft.com/office/officeart/2005/8/layout/cycle2"/>
    <dgm:cxn modelId="{02D0C68E-B952-4DA2-907A-66200EE7E2A0}" type="presParOf" srcId="{108C9270-6331-4BAD-BBF8-7DAB0B4D574C}" destId="{8B17209C-1343-411E-8749-8EE34591E7E3}" srcOrd="0" destOrd="0" presId="urn:microsoft.com/office/officeart/2005/8/layout/cycle2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A34A-F211-4BD2-A958-8ECBF56D1466}">
      <dsp:nvSpPr>
        <dsp:cNvPr id="0" name=""/>
        <dsp:cNvSpPr/>
      </dsp:nvSpPr>
      <dsp:spPr>
        <a:xfrm>
          <a:off x="0" y="228596"/>
          <a:ext cx="6412230" cy="1143006"/>
        </a:xfrm>
        <a:prstGeom prst="roundRect">
          <a:avLst>
            <a:gd name="adj" fmla="val 10000"/>
          </a:avLst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1.</a:t>
          </a:r>
          <a:r>
            <a:rPr kumimoji="0" lang="zh-TW" altLang="en-US" sz="4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關係的破裂</a:t>
          </a:r>
          <a:endParaRPr lang="en-US" sz="4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33478" y="262074"/>
        <a:ext cx="4712269" cy="1076050"/>
      </dsp:txXfrm>
    </dsp:sp>
    <dsp:sp modelId="{A3B2D1A1-DF9F-403C-9AB5-FDA920F6F0D4}">
      <dsp:nvSpPr>
        <dsp:cNvPr id="0" name=""/>
        <dsp:cNvSpPr/>
      </dsp:nvSpPr>
      <dsp:spPr>
        <a:xfrm>
          <a:off x="565784" y="2057395"/>
          <a:ext cx="6412230" cy="1219208"/>
        </a:xfrm>
        <a:prstGeom prst="roundRect">
          <a:avLst>
            <a:gd name="adj" fmla="val 10000"/>
          </a:avLst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4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2.</a:t>
          </a:r>
          <a:r>
            <a:rPr kumimoji="0" lang="zh-TW" altLang="en-US" sz="4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上帝的救恩</a:t>
          </a:r>
          <a:endParaRPr lang="en-US" sz="4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601493" y="2093104"/>
        <a:ext cx="4734897" cy="1147790"/>
      </dsp:txXfrm>
    </dsp:sp>
    <dsp:sp modelId="{5EB522FE-CC03-4036-83A0-5B3DF762EA59}">
      <dsp:nvSpPr>
        <dsp:cNvPr id="0" name=""/>
        <dsp:cNvSpPr/>
      </dsp:nvSpPr>
      <dsp:spPr>
        <a:xfrm>
          <a:off x="1131569" y="3962396"/>
          <a:ext cx="6412230" cy="1143006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4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3.</a:t>
          </a:r>
          <a:r>
            <a:rPr kumimoji="0" lang="zh-TW" altLang="en-US" sz="4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生命的更新</a:t>
          </a:r>
          <a:endParaRPr lang="en-US" sz="4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165047" y="3995874"/>
        <a:ext cx="4739359" cy="1076050"/>
      </dsp:txXfrm>
    </dsp:sp>
    <dsp:sp modelId="{72EAACE6-CE35-45B5-B52C-6C97A9EBCC39}">
      <dsp:nvSpPr>
        <dsp:cNvPr id="0" name=""/>
        <dsp:cNvSpPr/>
      </dsp:nvSpPr>
      <dsp:spPr>
        <a:xfrm>
          <a:off x="5372100" y="1213485"/>
          <a:ext cx="1040130" cy="104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AR Maokai Heavy Big5" pitchFamily="49" charset="-120"/>
            <a:ea typeface="AR Maokai Heavy Big5" pitchFamily="49" charset="-120"/>
          </a:endParaRPr>
        </a:p>
      </dsp:txBody>
      <dsp:txXfrm>
        <a:off x="5606129" y="1213485"/>
        <a:ext cx="572072" cy="782698"/>
      </dsp:txXfrm>
    </dsp:sp>
    <dsp:sp modelId="{B84CFBD6-2937-408D-A16B-0D8CFDB63FEE}">
      <dsp:nvSpPr>
        <dsp:cNvPr id="0" name=""/>
        <dsp:cNvSpPr/>
      </dsp:nvSpPr>
      <dsp:spPr>
        <a:xfrm>
          <a:off x="5937885" y="3069717"/>
          <a:ext cx="1040130" cy="104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AR Maokai Heavy Big5" pitchFamily="49" charset="-120"/>
            <a:ea typeface="AR Maokai Heavy Big5" pitchFamily="49" charset="-120"/>
          </a:endParaRPr>
        </a:p>
      </dsp:txBody>
      <dsp:txXfrm>
        <a:off x="6171914" y="3069717"/>
        <a:ext cx="572072" cy="782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01F4B-AADB-4B73-A459-E70269A6D4CA}">
      <dsp:nvSpPr>
        <dsp:cNvPr id="0" name=""/>
        <dsp:cNvSpPr/>
      </dsp:nvSpPr>
      <dsp:spPr>
        <a:xfrm rot="10800000">
          <a:off x="152412" y="2864"/>
          <a:ext cx="8839175" cy="798715"/>
        </a:xfrm>
        <a:prstGeom prst="homePlate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1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在被擄的情形下重新救回</a:t>
          </a:r>
          <a:endParaRPr lang="en-US" sz="3200" kern="1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352091" y="2864"/>
        <a:ext cx="8639496" cy="798715"/>
      </dsp:txXfrm>
    </dsp:sp>
    <dsp:sp modelId="{C4866DAE-F6A5-401B-930E-75360B123BD5}">
      <dsp:nvSpPr>
        <dsp:cNvPr id="0" name=""/>
        <dsp:cNvSpPr/>
      </dsp:nvSpPr>
      <dsp:spPr>
        <a:xfrm>
          <a:off x="1132262" y="2864"/>
          <a:ext cx="798715" cy="7987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90FCA-2F28-4180-8F13-5AD64507AD61}">
      <dsp:nvSpPr>
        <dsp:cNvPr id="0" name=""/>
        <dsp:cNvSpPr/>
      </dsp:nvSpPr>
      <dsp:spPr>
        <a:xfrm rot="10800000">
          <a:off x="152412" y="1040003"/>
          <a:ext cx="8839175" cy="798715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1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在受傷的情況下得到復原</a:t>
          </a:r>
          <a:endParaRPr lang="en-US" sz="3200" kern="1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352091" y="1040003"/>
        <a:ext cx="8639496" cy="798715"/>
      </dsp:txXfrm>
    </dsp:sp>
    <dsp:sp modelId="{1ABAF62C-5DBB-4A74-BEB1-4697B9DED3C4}">
      <dsp:nvSpPr>
        <dsp:cNvPr id="0" name=""/>
        <dsp:cNvSpPr/>
      </dsp:nvSpPr>
      <dsp:spPr>
        <a:xfrm>
          <a:off x="1132262" y="1040003"/>
          <a:ext cx="798715" cy="7987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258C9-E2F4-4E35-92A5-3568423E3613}">
      <dsp:nvSpPr>
        <dsp:cNvPr id="0" name=""/>
        <dsp:cNvSpPr/>
      </dsp:nvSpPr>
      <dsp:spPr>
        <a:xfrm rot="10800000">
          <a:off x="152412" y="2077142"/>
          <a:ext cx="8839175" cy="798715"/>
        </a:xfrm>
        <a:prstGeom prst="homePlate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1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在無力的情況下重新得力</a:t>
          </a:r>
          <a:endParaRPr lang="en-US" sz="3200" kern="1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352091" y="2077142"/>
        <a:ext cx="8639496" cy="798715"/>
      </dsp:txXfrm>
    </dsp:sp>
    <dsp:sp modelId="{DA1FEE70-C822-457B-9A78-75E2DADF3BF6}">
      <dsp:nvSpPr>
        <dsp:cNvPr id="0" name=""/>
        <dsp:cNvSpPr/>
      </dsp:nvSpPr>
      <dsp:spPr>
        <a:xfrm>
          <a:off x="1132262" y="2077142"/>
          <a:ext cx="798715" cy="7987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E3679-3C12-4AA0-A2D7-29797E5D0C30}">
      <dsp:nvSpPr>
        <dsp:cNvPr id="0" name=""/>
        <dsp:cNvSpPr/>
      </dsp:nvSpPr>
      <dsp:spPr>
        <a:xfrm rot="10800000">
          <a:off x="152412" y="3114280"/>
          <a:ext cx="8839175" cy="798715"/>
        </a:xfrm>
        <a:prstGeom prst="homePlate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1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在挫敗的情況中重新提昇</a:t>
          </a:r>
          <a:endParaRPr lang="en-US" sz="3200" kern="1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352091" y="3114280"/>
        <a:ext cx="8639496" cy="798715"/>
      </dsp:txXfrm>
    </dsp:sp>
    <dsp:sp modelId="{0889A321-DD32-4466-93FE-7E0FF40A462D}">
      <dsp:nvSpPr>
        <dsp:cNvPr id="0" name=""/>
        <dsp:cNvSpPr/>
      </dsp:nvSpPr>
      <dsp:spPr>
        <a:xfrm>
          <a:off x="1132262" y="3114280"/>
          <a:ext cx="798715" cy="79871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066F7-1C86-40E3-A626-763AB9D8DF90}">
      <dsp:nvSpPr>
        <dsp:cNvPr id="0" name=""/>
        <dsp:cNvSpPr/>
      </dsp:nvSpPr>
      <dsp:spPr>
        <a:xfrm rot="10800000">
          <a:off x="152412" y="4114798"/>
          <a:ext cx="8839175" cy="798715"/>
        </a:xfrm>
        <a:prstGeom prst="homePlat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21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rPr>
            <a:t>        在平凡的人生中活出不平凡的見證</a:t>
          </a:r>
          <a:endParaRPr lang="en-US" sz="3200" kern="1200" dirty="0">
            <a:solidFill>
              <a:srgbClr val="00206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352091" y="4114798"/>
        <a:ext cx="8639496" cy="798715"/>
      </dsp:txXfrm>
    </dsp:sp>
    <dsp:sp modelId="{3AEEE196-025A-45DA-9D42-B6432CD361F4}">
      <dsp:nvSpPr>
        <dsp:cNvPr id="0" name=""/>
        <dsp:cNvSpPr/>
      </dsp:nvSpPr>
      <dsp:spPr>
        <a:xfrm>
          <a:off x="1142996" y="4114798"/>
          <a:ext cx="798715" cy="79871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04048-DAB3-4C47-BD48-6A831996831F}">
      <dsp:nvSpPr>
        <dsp:cNvPr id="0" name=""/>
        <dsp:cNvSpPr/>
      </dsp:nvSpPr>
      <dsp:spPr>
        <a:xfrm>
          <a:off x="3435846" y="279"/>
          <a:ext cx="2196107" cy="2196107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AR Heiti Bold Big5" pitchFamily="49" charset="-120"/>
              <a:ea typeface="AR Heiti Bold Big5" pitchFamily="49" charset="-120"/>
            </a:rPr>
            <a:t>慈愛</a:t>
          </a:r>
          <a:r>
            <a:rPr lang="en-US" sz="2800" b="1" kern="1200" dirty="0" smtClean="0">
              <a:latin typeface="AR Heiti Bold Big5" pitchFamily="49" charset="-120"/>
              <a:ea typeface="AR Heiti Bold Big5" pitchFamily="49" charset="-120"/>
            </a:rPr>
            <a:t>Covenant Loyalty</a:t>
          </a:r>
          <a:endParaRPr lang="en-US" sz="28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3757458" y="321891"/>
        <a:ext cx="1552883" cy="1552883"/>
      </dsp:txXfrm>
    </dsp:sp>
    <dsp:sp modelId="{8148BFFD-3F83-4587-BE1A-DD78A18C6657}">
      <dsp:nvSpPr>
        <dsp:cNvPr id="0" name=""/>
        <dsp:cNvSpPr/>
      </dsp:nvSpPr>
      <dsp:spPr>
        <a:xfrm rot="2700000">
          <a:off x="5396079" y="1881406"/>
          <a:ext cx="582974" cy="7411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421691" y="1967809"/>
        <a:ext cx="408082" cy="444712"/>
      </dsp:txXfrm>
    </dsp:sp>
    <dsp:sp modelId="{65064FF4-535E-404C-8517-80984541D129}">
      <dsp:nvSpPr>
        <dsp:cNvPr id="0" name=""/>
        <dsp:cNvSpPr/>
      </dsp:nvSpPr>
      <dsp:spPr>
        <a:xfrm>
          <a:off x="5766512" y="2330946"/>
          <a:ext cx="2196107" cy="2196107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rgbClr val="C00000"/>
              </a:solidFill>
              <a:latin typeface="AR Heiti Bold Big5" pitchFamily="49" charset="-120"/>
              <a:ea typeface="AR Heiti Bold Big5" pitchFamily="49" charset="-120"/>
            </a:rPr>
            <a:t>平安</a:t>
          </a:r>
          <a:r>
            <a:rPr lang="en-US" sz="2800" b="1" kern="1200" dirty="0" smtClean="0">
              <a:solidFill>
                <a:srgbClr val="C00000"/>
              </a:solidFill>
              <a:latin typeface="AR Heiti Bold Big5" pitchFamily="49" charset="-120"/>
              <a:ea typeface="AR Heiti Bold Big5" pitchFamily="49" charset="-120"/>
            </a:rPr>
            <a:t>Peace</a:t>
          </a:r>
          <a:endParaRPr lang="en-US" sz="2800" kern="1200" dirty="0">
            <a:solidFill>
              <a:srgbClr val="C00000"/>
            </a:solidFill>
            <a:latin typeface="AR Heiti Bold Big5" pitchFamily="49" charset="-120"/>
            <a:ea typeface="AR Heiti Bold Big5" pitchFamily="49" charset="-120"/>
          </a:endParaRPr>
        </a:p>
      </dsp:txBody>
      <dsp:txXfrm>
        <a:off x="6088124" y="2652558"/>
        <a:ext cx="1552883" cy="1552883"/>
      </dsp:txXfrm>
    </dsp:sp>
    <dsp:sp modelId="{4481C27E-9ACA-4238-B1F0-E5F766714377}">
      <dsp:nvSpPr>
        <dsp:cNvPr id="0" name=""/>
        <dsp:cNvSpPr/>
      </dsp:nvSpPr>
      <dsp:spPr>
        <a:xfrm rot="8100000">
          <a:off x="5419412" y="4212073"/>
          <a:ext cx="582974" cy="7411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5568692" y="4298476"/>
        <a:ext cx="408082" cy="444712"/>
      </dsp:txXfrm>
    </dsp:sp>
    <dsp:sp modelId="{A6DE9587-39C5-4BDC-B9B3-EEDB9FF43D99}">
      <dsp:nvSpPr>
        <dsp:cNvPr id="0" name=""/>
        <dsp:cNvSpPr/>
      </dsp:nvSpPr>
      <dsp:spPr>
        <a:xfrm>
          <a:off x="3435846" y="4661612"/>
          <a:ext cx="2196107" cy="2196107"/>
        </a:xfrm>
        <a:prstGeom prst="ellipse">
          <a:avLst/>
        </a:prstGeom>
        <a:solidFill>
          <a:srgbClr val="C3F9B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rgbClr val="008000"/>
              </a:solidFill>
              <a:latin typeface="AR Heiti Bold Big5" pitchFamily="49" charset="-120"/>
              <a:ea typeface="AR Heiti Bold Big5" pitchFamily="49" charset="-120"/>
            </a:rPr>
            <a:t>誠實</a:t>
          </a:r>
          <a:r>
            <a:rPr lang="en-US" sz="2800" b="1" kern="1200" dirty="0" smtClean="0">
              <a:solidFill>
                <a:srgbClr val="008000"/>
              </a:solidFill>
              <a:latin typeface="AR Heiti Bold Big5" pitchFamily="49" charset="-120"/>
              <a:ea typeface="AR Heiti Bold Big5" pitchFamily="49" charset="-120"/>
            </a:rPr>
            <a:t>Faithful-</a:t>
          </a:r>
          <a:r>
            <a:rPr lang="en-US" sz="2800" b="1" kern="1200" dirty="0" err="1" smtClean="0">
              <a:solidFill>
                <a:srgbClr val="008000"/>
              </a:solidFill>
              <a:latin typeface="AR Heiti Bold Big5" pitchFamily="49" charset="-120"/>
              <a:ea typeface="AR Heiti Bold Big5" pitchFamily="49" charset="-120"/>
            </a:rPr>
            <a:t>ness</a:t>
          </a:r>
          <a:endParaRPr lang="en-US" sz="2800" kern="1200" dirty="0">
            <a:solidFill>
              <a:srgbClr val="008000"/>
            </a:solidFill>
            <a:latin typeface="AR Heiti Bold Big5" pitchFamily="49" charset="-120"/>
            <a:ea typeface="AR Heiti Bold Big5" pitchFamily="49" charset="-120"/>
          </a:endParaRPr>
        </a:p>
      </dsp:txBody>
      <dsp:txXfrm>
        <a:off x="3757458" y="4983224"/>
        <a:ext cx="1552883" cy="1552883"/>
      </dsp:txXfrm>
    </dsp:sp>
    <dsp:sp modelId="{C5132F4E-2FAF-4126-BBF5-7F1F14D43E3C}">
      <dsp:nvSpPr>
        <dsp:cNvPr id="0" name=""/>
        <dsp:cNvSpPr/>
      </dsp:nvSpPr>
      <dsp:spPr>
        <a:xfrm rot="13500000">
          <a:off x="3088745" y="4235406"/>
          <a:ext cx="582974" cy="7411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3238025" y="4445477"/>
        <a:ext cx="408082" cy="444712"/>
      </dsp:txXfrm>
    </dsp:sp>
    <dsp:sp modelId="{4DFB1B6F-9430-44D9-A8CE-CDC9889D2484}">
      <dsp:nvSpPr>
        <dsp:cNvPr id="0" name=""/>
        <dsp:cNvSpPr/>
      </dsp:nvSpPr>
      <dsp:spPr>
        <a:xfrm>
          <a:off x="1105179" y="2330946"/>
          <a:ext cx="2196107" cy="2196107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rPr>
            <a:t>公義</a:t>
          </a:r>
          <a:r>
            <a:rPr lang="en-US" sz="2400" b="1" kern="1200" dirty="0" smtClean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rPr>
            <a:t>Righteous-</a:t>
          </a:r>
          <a:r>
            <a:rPr lang="en-US" sz="2400" b="1" kern="1200" dirty="0" err="1" smtClean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rPr>
            <a:t>ness</a:t>
          </a:r>
          <a:endParaRPr lang="en-US" sz="2400" kern="1200" dirty="0">
            <a:solidFill>
              <a:schemeClr val="bg1"/>
            </a:solidFill>
            <a:latin typeface="AR Heiti Bold Big5" pitchFamily="49" charset="-120"/>
            <a:ea typeface="AR Heiti Bold Big5" pitchFamily="49" charset="-120"/>
          </a:endParaRPr>
        </a:p>
      </dsp:txBody>
      <dsp:txXfrm>
        <a:off x="1426791" y="2652558"/>
        <a:ext cx="1552883" cy="1552883"/>
      </dsp:txXfrm>
    </dsp:sp>
    <dsp:sp modelId="{108C9270-6331-4BAD-BBF8-7DAB0B4D574C}">
      <dsp:nvSpPr>
        <dsp:cNvPr id="0" name=""/>
        <dsp:cNvSpPr/>
      </dsp:nvSpPr>
      <dsp:spPr>
        <a:xfrm rot="18900000">
          <a:off x="3065412" y="1904740"/>
          <a:ext cx="582974" cy="7411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091024" y="2114811"/>
        <a:ext cx="408082" cy="44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3C26B-6991-4F0E-9D64-93A2BAA357F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6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9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7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5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6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7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8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7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80A23C-0978-44CF-92D9-76F9CBC1FAA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7/22/2012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73FEFB-CC04-4CBC-B404-F0070C08FC8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30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84" r:id="rId1"/>
    <p:sldLayoutId id="2147498185" r:id="rId2"/>
    <p:sldLayoutId id="2147498186" r:id="rId3"/>
    <p:sldLayoutId id="2147498187" r:id="rId4"/>
    <p:sldLayoutId id="2147498188" r:id="rId5"/>
    <p:sldLayoutId id="2147498189" r:id="rId6"/>
    <p:sldLayoutId id="2147498190" r:id="rId7"/>
    <p:sldLayoutId id="2147498191" r:id="rId8"/>
    <p:sldLayoutId id="2147498192" r:id="rId9"/>
    <p:sldLayoutId id="2147498193" r:id="rId10"/>
    <p:sldLayoutId id="21474981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nicksmusic.files.wordpress.com/2009/12/hands-ra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1371600" y="457200"/>
            <a:ext cx="736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為神活著，真好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6477000" y="1828800"/>
            <a:ext cx="2144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CCFFFF"/>
                </a:solidFill>
                <a:latin typeface="AR Kaiti Medium Big5" pitchFamily="49" charset="-120"/>
                <a:ea typeface="AR Kaiti Medium Big5" pitchFamily="49" charset="-120"/>
              </a:rPr>
              <a:t>詩篇</a:t>
            </a:r>
            <a:r>
              <a:rPr lang="en-US" sz="2800" b="1">
                <a:solidFill>
                  <a:srgbClr val="CCFFFF"/>
                </a:solidFill>
                <a:latin typeface="AR Kaiti Medium Big5" pitchFamily="49" charset="-120"/>
                <a:ea typeface="AR Kaiti Medium Big5" pitchFamily="49" charset="-120"/>
              </a:rPr>
              <a:t>85:1-13</a:t>
            </a:r>
            <a:endParaRPr lang="en-US" sz="2800">
              <a:solidFill>
                <a:srgbClr val="CCFFFF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88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882990"/>
              </p:ext>
            </p:extLst>
          </p:nvPr>
        </p:nvGraphicFramePr>
        <p:xfrm>
          <a:off x="762000" y="838200"/>
          <a:ext cx="7543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0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8EA34A-F211-4BD2-A958-8ECBF56D1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38EA34A-F211-4BD2-A958-8ECBF56D1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38EA34A-F211-4BD2-A958-8ECBF56D1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EAACE6-CE35-45B5-B52C-6C97A9EB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72EAACE6-CE35-45B5-B52C-6C97A9EB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72EAACE6-CE35-45B5-B52C-6C97A9EB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B2D1A1-DF9F-403C-9AB5-FDA920F6F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A3B2D1A1-DF9F-403C-9AB5-FDA920F6F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A3B2D1A1-DF9F-403C-9AB5-FDA920F6F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4CFBD6-2937-408D-A16B-0D8CFDB63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B84CFBD6-2937-408D-A16B-0D8CFDB63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B84CFBD6-2937-408D-A16B-0D8CFDB63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522FE-CC03-4036-83A0-5B3DF762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EB522FE-CC03-4036-83A0-5B3DF762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EB522FE-CC03-4036-83A0-5B3DF762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ol PowerPoint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43000" y="2438400"/>
            <a:ext cx="149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e-IL" sz="3600" b="1"/>
              <a:t>שׁוּב</a:t>
            </a:r>
          </a:p>
          <a:p>
            <a:pPr algn="ctr"/>
            <a:r>
              <a:rPr lang="en-US" sz="3600"/>
              <a:t>”shub”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00400" y="1371600"/>
            <a:ext cx="457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v.1</a:t>
            </a:r>
            <a:r>
              <a:rPr lang="zh-TW" altLang="en-US" sz="4800">
                <a:solidFill>
                  <a:srgbClr val="C0000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    救回</a:t>
            </a:r>
            <a:endParaRPr lang="en-US" altLang="zh-TW" sz="4800">
              <a:solidFill>
                <a:srgbClr val="C00000"/>
              </a:solidFill>
              <a:latin typeface="Andalus" pitchFamily="18" charset="-78"/>
              <a:ea typeface="AR Maokai Heavy Big5" pitchFamily="49" charset="-120"/>
              <a:cs typeface="Andalus" pitchFamily="18" charset="-78"/>
            </a:endParaRPr>
          </a:p>
          <a:p>
            <a:r>
              <a:rPr lang="en-US" sz="4800">
                <a:solidFill>
                  <a:srgbClr val="0070C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v.3</a:t>
            </a:r>
            <a:r>
              <a:rPr lang="zh-TW" altLang="en-US" sz="4800">
                <a:solidFill>
                  <a:srgbClr val="0070C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    收轉</a:t>
            </a:r>
            <a:endParaRPr lang="en-US" altLang="zh-TW" sz="4800">
              <a:solidFill>
                <a:srgbClr val="0070C0"/>
              </a:solidFill>
              <a:latin typeface="Andalus" pitchFamily="18" charset="-78"/>
              <a:ea typeface="AR Maokai Heavy Big5" pitchFamily="49" charset="-120"/>
              <a:cs typeface="Andalus" pitchFamily="18" charset="-78"/>
            </a:endParaRPr>
          </a:p>
          <a:p>
            <a:r>
              <a:rPr lang="en-US" sz="4800">
                <a:solidFill>
                  <a:srgbClr val="FF000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v.4</a:t>
            </a:r>
            <a:r>
              <a:rPr lang="zh-TW" altLang="en-US" sz="4800">
                <a:solidFill>
                  <a:srgbClr val="FF000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    回轉</a:t>
            </a:r>
            <a:endParaRPr lang="en-US" altLang="zh-TW" sz="4800">
              <a:solidFill>
                <a:srgbClr val="FF0000"/>
              </a:solidFill>
              <a:latin typeface="Andalus" pitchFamily="18" charset="-78"/>
              <a:ea typeface="AR Maokai Heavy Big5" pitchFamily="49" charset="-120"/>
              <a:cs typeface="Andalus" pitchFamily="18" charset="-78"/>
            </a:endParaRPr>
          </a:p>
          <a:p>
            <a:r>
              <a:rPr lang="en-US" sz="4800">
                <a:solidFill>
                  <a:srgbClr val="00B05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v.6</a:t>
            </a:r>
            <a:r>
              <a:rPr lang="zh-TW" altLang="en-US" sz="4800">
                <a:solidFill>
                  <a:srgbClr val="00B05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    救活</a:t>
            </a:r>
            <a:endParaRPr lang="en-US" altLang="zh-TW" sz="4800">
              <a:solidFill>
                <a:srgbClr val="00B050"/>
              </a:solidFill>
              <a:latin typeface="Andalus" pitchFamily="18" charset="-78"/>
              <a:ea typeface="AR Maokai Heavy Big5" pitchFamily="49" charset="-120"/>
              <a:cs typeface="Andalus" pitchFamily="18" charset="-78"/>
            </a:endParaRPr>
          </a:p>
          <a:p>
            <a:r>
              <a:rPr lang="en-US" sz="4800">
                <a:solidFill>
                  <a:srgbClr val="7030A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v.8</a:t>
            </a:r>
            <a:r>
              <a:rPr lang="zh-TW" altLang="en-US" sz="4800">
                <a:solidFill>
                  <a:srgbClr val="7030A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    轉去</a:t>
            </a:r>
            <a:endParaRPr lang="en-US" sz="4800">
              <a:solidFill>
                <a:srgbClr val="7030A0"/>
              </a:solidFill>
              <a:latin typeface="Andalus" pitchFamily="18" charset="-78"/>
              <a:ea typeface="AR Maokai Heavy Big5" pitchFamily="49" charset="-12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2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313972"/>
              </p:ext>
            </p:extLst>
          </p:nvPr>
        </p:nvGraphicFramePr>
        <p:xfrm>
          <a:off x="0" y="10668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1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66DAE-F6A5-401B-930E-75360B12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866DAE-F6A5-401B-930E-75360B123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901F4B-AADB-4B73-A459-E70269A6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2901F4B-AADB-4B73-A459-E70269A6D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AF62C-5DBB-4A74-BEB1-4697B9DED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ABAF62C-5DBB-4A74-BEB1-4697B9DED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690FCA-2F28-4180-8F13-5AD64507A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E690FCA-2F28-4180-8F13-5AD64507A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FEE70-C822-457B-9A78-75E2DADF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A1FEE70-C822-457B-9A78-75E2DADF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F258C9-E2F4-4E35-92A5-3568423E3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CF258C9-E2F4-4E35-92A5-3568423E3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9A321-DD32-4466-93FE-7E0FF40A4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889A321-DD32-4466-93FE-7E0FF40A4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E3679-3C12-4AA0-A2D7-29797E5D0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2AE3679-3C12-4AA0-A2D7-29797E5D0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EE196-025A-45DA-9D42-B6432CD3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AEEE196-025A-45DA-9D42-B6432CD36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066F7-1C86-40E3-A626-763AB9D8D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D09066F7-1C86-40E3-A626-763AB9D8D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2.bp.blogspot.com/-bF83V3OJeE0/Th83pDC2OfI/AAAAAAAAB2A/rqF0gEkyioc/s1600/Rembrandt+van+Rij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953000" cy="6407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86000" y="5715000"/>
            <a:ext cx="2954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荷蘭畫家  林布蘭</a:t>
            </a:r>
            <a:endParaRPr lang="en-US" altLang="zh-TW" sz="240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  <a:p>
            <a:r>
              <a:rPr lang="en-US" sz="240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Rembrandt van Rijn</a:t>
            </a:r>
          </a:p>
        </p:txBody>
      </p:sp>
      <p:pic>
        <p:nvPicPr>
          <p:cNvPr id="8196" name="Picture 4" descr="http://farm5.static.flickr.com/4028/4693410862_a94b4efd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"/>
            <a:ext cx="31623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51054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>
                <a:latin typeface="AR Heiti Bold Big5" pitchFamily="49" charset="-120"/>
                <a:ea typeface="AR Heiti Bold Big5" pitchFamily="49" charset="-120"/>
              </a:rPr>
              <a:t>莎絲姬雅（</a:t>
            </a:r>
            <a:r>
              <a:rPr lang="en-US" sz="2800">
                <a:latin typeface="AR Heiti Bold Big5" pitchFamily="49" charset="-120"/>
                <a:ea typeface="AR Heiti Bold Big5" pitchFamily="49" charset="-120"/>
              </a:rPr>
              <a:t>Saskia</a:t>
            </a:r>
            <a:r>
              <a:rPr lang="zh-TW" altLang="en-US" sz="2800">
                <a:latin typeface="AR Heiti Bold Big5" pitchFamily="49" charset="-120"/>
                <a:ea typeface="AR Heiti Bold Big5" pitchFamily="49" charset="-120"/>
              </a:rPr>
              <a:t>）</a:t>
            </a:r>
            <a:endParaRPr lang="en-US" sz="2800"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48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ttp://www.ibiblio.org/wm/paint/auth/rembrandt/1640/night-watch/rembrandt.night-w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52600" y="457200"/>
            <a:ext cx="5724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「夜巡」（</a:t>
            </a:r>
            <a:r>
              <a:rPr lang="en-US" sz="32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The night watch</a:t>
            </a:r>
            <a:r>
              <a:rPr lang="zh-TW" altLang="en-US" sz="32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32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7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Rembrandt self 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"/>
            <a:ext cx="5002215" cy="6374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http://2.bp.blogspot.com/-bF83V3OJeE0/Th83pDC2OfI/AAAAAAAAB2A/rqF0gEkyioc/s1600/Rembrandt+van+Rij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653937" cy="343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97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http://blog.chinatimes.com/images/chinatimes_com/prayer/1701/rembran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5296747" cy="6530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715000" y="6019800"/>
            <a:ext cx="3204723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Return of the Prodigal Son</a:t>
            </a:r>
          </a:p>
          <a:p>
            <a:pPr>
              <a:defRPr/>
            </a:pPr>
            <a:r>
              <a:rPr lang="zh-TW" altLang="en-US" sz="20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浪子回家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ol PowerPoint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52400" y="457200"/>
            <a:ext cx="7802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三、詩人發出信心的宣告</a:t>
            </a:r>
            <a:endParaRPr lang="zh-TW" altLang="en-US" sz="5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16764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我要聽神耶和華所說的話，因為他必應許將平安賜給他的百姓、他的聖民，他們卻不可再轉去妄行。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他的救恩、誠然與敬畏他的人相近、叫榮耀住在我們的地上。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10</a:t>
            </a:r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慈愛和誠實、彼此相遇，公義和平安、彼此相親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，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誠實從地而生、公義從天而現。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12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耶和華必將好處賜給我們，我們的地、也要多出土產。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13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公義要行在他面前、叫他的腳蹤、成為可走的路。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88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0663274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733800" y="3124200"/>
            <a:ext cx="1979613" cy="5238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dirty="0">
                <a:latin typeface="AR Heiti Bold Big5" pitchFamily="49" charset="-120"/>
                <a:ea typeface="AR Heiti Bold Big5" pitchFamily="49" charset="-120"/>
              </a:rPr>
              <a:t>敬畏他的人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52400"/>
            <a:ext cx="3429000" cy="181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他的救恩誠然與</a:t>
            </a:r>
            <a:r>
              <a:rPr lang="zh-TW" altLang="en-US" sz="2800" b="1" dirty="0">
                <a:solidFill>
                  <a:srgbClr val="FFFF00"/>
                </a:solidFill>
                <a:latin typeface="AR Kaiti Medium Big5" pitchFamily="49" charset="-120"/>
                <a:ea typeface="AR Kaiti Medium Big5" pitchFamily="49" charset="-120"/>
              </a:rPr>
              <a:t>敬畏他的人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相近、叫榮耀住在我們的地上。（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v.9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ol PowerPoint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1" name="Picture 5" descr="http://3.bp.blogspot.com/_5jZpuym9Qw4/TTdhJe5EyfI/AAAAAAAAEqg/b3KQHsl6DOM/s200/Henri%2BJ.%2BM.%2BNouw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73069"/>
            <a:ext cx="20955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" y="4800600"/>
            <a:ext cx="4002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latin typeface="AR Heiti Bold Big5" pitchFamily="49" charset="-120"/>
                <a:ea typeface="AR Heiti Bold Big5" pitchFamily="49" charset="-120"/>
              </a:rPr>
              <a:t>盧雲</a:t>
            </a:r>
            <a:r>
              <a:rPr lang="zh-TW" altLang="en-US" sz="2400">
                <a:ea typeface="新細明體" pitchFamily="18" charset="-120"/>
              </a:rPr>
              <a:t>（</a:t>
            </a:r>
            <a:r>
              <a:rPr lang="en-US" sz="2400"/>
              <a:t>Henri J. Nouwen</a:t>
            </a:r>
            <a:r>
              <a:rPr lang="zh-TW" altLang="en-US" sz="2400">
                <a:ea typeface="新細明體" pitchFamily="18" charset="-120"/>
              </a:rPr>
              <a:t>）</a:t>
            </a:r>
            <a:endParaRPr lang="en-US" sz="2400"/>
          </a:p>
        </p:txBody>
      </p:sp>
      <p:pic>
        <p:nvPicPr>
          <p:cNvPr id="14343" name="Picture 7" descr="The Dayspring Chape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344488"/>
            <a:ext cx="65039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1132" y="533400"/>
            <a:ext cx="236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L’Arche</a:t>
            </a:r>
            <a:r>
              <a:rPr lang="en-US" sz="2000" dirty="0"/>
              <a:t> Daybreak</a:t>
            </a:r>
          </a:p>
          <a:p>
            <a:pPr algn="ctr"/>
            <a:r>
              <a:rPr lang="zh-TW" altLang="en-US" sz="2000" dirty="0">
                <a:latin typeface="AR Heiti Bold Big5" pitchFamily="49" charset="-120"/>
                <a:ea typeface="AR Heiti Bold Big5" pitchFamily="49" charset="-120"/>
              </a:rPr>
              <a:t>黎明之家</a:t>
            </a:r>
            <a:endParaRPr lang="en-US" sz="20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55626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000" b="1" dirty="0">
                <a:solidFill>
                  <a:srgbClr val="0070C0"/>
                </a:solidFill>
                <a:latin typeface="AR Kaiti Medium Big5" pitchFamily="49" charset="-120"/>
                <a:ea typeface="AR Kaiti Medium Big5" pitchFamily="49" charset="-120"/>
              </a:rPr>
              <a:t>亞當是上帝給我的禮物，既是朋友、亦是老師、也是我生命的嚮導！</a:t>
            </a:r>
            <a:endParaRPr lang="en-US" sz="3000" b="1" dirty="0">
              <a:solidFill>
                <a:srgbClr val="0070C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52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1.bp.blogspot.com/-6IZBcpuqIgA/T8wnrlFC-WI/AAAAAAAAADo/UekAIIGQVRk/s1600/64-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476841">
            <a:off x="578794" y="795982"/>
            <a:ext cx="3813513" cy="2758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 descr="http://webpic.chinareviewnews.com/upload/200702/12/10030782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801046">
            <a:off x="4994950" y="1436028"/>
            <a:ext cx="3723317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2" name="Picture 2" descr="http://220.128.213.121/tw/hsman/content/pageimage/105%EF%BD%9E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403858">
            <a:off x="2214768" y="3270154"/>
            <a:ext cx="3962400" cy="291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 rot="20574516">
            <a:off x="22091" y="721797"/>
            <a:ext cx="180049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8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六四天安門事件</a:t>
            </a:r>
            <a:endParaRPr lang="en-US" sz="18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 rot="1874527">
            <a:off x="7542213" y="1387475"/>
            <a:ext cx="1339850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800" dirty="0">
                <a:latin typeface="AR Maokai Heavy Big5" pitchFamily="49" charset="-120"/>
                <a:ea typeface="AR Maokai Heavy Big5" pitchFamily="49" charset="-120"/>
              </a:rPr>
              <a:t>南京大屠殺</a:t>
            </a:r>
            <a:endParaRPr lang="en-US" sz="1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 rot="411290">
            <a:off x="1981200" y="6181725"/>
            <a:ext cx="1338263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800" dirty="0">
                <a:latin typeface="AR Maokai Heavy Big5" pitchFamily="49" charset="-120"/>
                <a:ea typeface="AR Maokai Heavy Big5" pitchFamily="49" charset="-120"/>
              </a:rPr>
              <a:t>二二八事件</a:t>
            </a:r>
            <a:endParaRPr lang="en-US" sz="1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77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2" descr="Cool PowerPoint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981200"/>
            <a:ext cx="7262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他們的共同特色：</a:t>
            </a:r>
            <a:endParaRPr lang="en-US" altLang="zh-TW" sz="3200" dirty="0">
              <a:latin typeface="AR Heiti Bold Big5" pitchFamily="49" charset="-120"/>
              <a:ea typeface="AR Heiti Bold Big5" pitchFamily="49" charset="-120"/>
            </a:endParaRPr>
          </a:p>
          <a:p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  </a:t>
            </a:r>
            <a:r>
              <a:rPr lang="zh-TW" altLang="en-US" sz="48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</a:rPr>
              <a:t>不是為自己活，</a:t>
            </a:r>
            <a:endParaRPr lang="en-US" altLang="zh-TW" sz="4800" dirty="0">
              <a:solidFill>
                <a:srgbClr val="0070C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zh-TW" altLang="en-US" sz="48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</a:rPr>
              <a:t>         乃是為神活著。</a:t>
            </a:r>
            <a:endParaRPr lang="en-US" sz="4800" dirty="0">
              <a:solidFill>
                <a:srgbClr val="0070C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572000"/>
            <a:ext cx="6956425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為神活著，真好！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304800" y="53340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</a:p>
        </p:txBody>
      </p:sp>
    </p:spTree>
    <p:extLst>
      <p:ext uri="{BB962C8B-B14F-4D97-AF65-F5344CB8AC3E}">
        <p14:creationId xmlns:p14="http://schemas.microsoft.com/office/powerpoint/2010/main" val="16236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4" descr="http://www.twodirectors.com/mirrorberlin/mirrorberlin/footage/bilder/holocaustmahnm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0800" y="6096000"/>
            <a:ext cx="4313238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AR Heiti Bold Big5" pitchFamily="49" charset="-120"/>
                <a:ea typeface="AR Heiti Bold Big5" pitchFamily="49" charset="-120"/>
              </a:rPr>
              <a:t>柏林 猶太人大屠殺紀念館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15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ol PowerPoint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743200" y="1600200"/>
            <a:ext cx="341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Edward H. Carr (1892-1982)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81000" y="609600"/>
            <a:ext cx="839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歷史，是過去與現代之間永恆的對話</a:t>
            </a:r>
            <a:endParaRPr lang="en-US" sz="4000" dirty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04800" y="4648200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Aharoni" pitchFamily="2" charset="-79"/>
              </a:rPr>
              <a:t>正因過去的時代與當今的現實密切相關，歷史才具有感人的力量</a:t>
            </a:r>
            <a:r>
              <a:rPr lang="zh-TW" altLang="en-US" sz="3600" dirty="0" smtClean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Aharoni" pitchFamily="2" charset="-79"/>
              </a:rPr>
              <a:t>。</a:t>
            </a:r>
            <a:r>
              <a:rPr lang="en-US" sz="2000" dirty="0" smtClean="0">
                <a:ea typeface="AR Maokai Heavy Big5" pitchFamily="49" charset="-120"/>
                <a:cs typeface="Aharoni" pitchFamily="2" charset="-79"/>
              </a:rPr>
              <a:t>Bancroft  </a:t>
            </a:r>
            <a:r>
              <a:rPr lang="en-US" sz="2000" dirty="0">
                <a:ea typeface="AR Maokai Heavy Big5" pitchFamily="49" charset="-120"/>
                <a:cs typeface="Aharoni" pitchFamily="2" charset="-79"/>
              </a:rPr>
              <a:t>(</a:t>
            </a:r>
            <a:r>
              <a:rPr lang="zh-TW" altLang="en-US" sz="2000" dirty="0">
                <a:ea typeface="AR Maokai Heavy Big5" pitchFamily="49" charset="-120"/>
                <a:cs typeface="Aharoni" pitchFamily="2" charset="-79"/>
              </a:rPr>
              <a:t>美國歷史學家</a:t>
            </a:r>
            <a:r>
              <a:rPr lang="en-US" sz="2000" dirty="0">
                <a:ea typeface="AR Maokai Heavy Big5" pitchFamily="49" charset="-120"/>
                <a:cs typeface="Aharoni" pitchFamily="2" charset="-79"/>
              </a:rPr>
              <a:t>)</a:t>
            </a:r>
          </a:p>
        </p:txBody>
      </p:sp>
      <p:pic>
        <p:nvPicPr>
          <p:cNvPr id="6151" name="Picture 7" descr="http://www.history.ac.uk/makinghistory/historians/images/profile/Carr_Edw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1795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nvitinghome.com/Mirrors/img/mirror-1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5181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歷史是一面最好的鏡子，裡面有很多寶藏！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800600" y="3886200"/>
            <a:ext cx="233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AR Fonsung Medium Big5" pitchFamily="49" charset="-120"/>
                <a:ea typeface="AR Fonsung Medium Big5" pitchFamily="49" charset="-120"/>
              </a:rPr>
              <a:t>英國哲人羅素</a:t>
            </a:r>
            <a:endParaRPr lang="en-US" sz="2800" b="1">
              <a:latin typeface="AR Fonsung Medium Big5" pitchFamily="49" charset="-120"/>
              <a:ea typeface="AR Fonsung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451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ol PowerPoint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71438" y="609600"/>
            <a:ext cx="78025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一、詩人紀念過去的失敗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33400" y="1905000"/>
            <a:ext cx="490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「救回被擄的雅各」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en-US" sz="3200">
                <a:latin typeface="AR Kaiti Medium Big5" pitchFamily="49" charset="-120"/>
                <a:ea typeface="AR Kaiti Medium Big5" pitchFamily="49" charset="-120"/>
              </a:rPr>
              <a:t>v.1)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719263" y="259080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「被擄到巴比倫」</a:t>
            </a:r>
            <a:endParaRPr lang="en-US" sz="3200">
              <a:solidFill>
                <a:srgbClr val="FF000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727200" y="3276600"/>
            <a:ext cx="346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rgbClr val="0070C0"/>
                </a:solidFill>
                <a:latin typeface="AR Heiti Bold Big5" pitchFamily="49" charset="-120"/>
                <a:ea typeface="AR Heiti Bold Big5" pitchFamily="49" charset="-120"/>
              </a:rPr>
              <a:t>「在埃及作奴隸」</a:t>
            </a:r>
            <a:endParaRPr lang="en-US" sz="3200">
              <a:solidFill>
                <a:srgbClr val="0070C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719263" y="3962400"/>
            <a:ext cx="5519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rgbClr val="00B050"/>
                </a:solidFill>
                <a:latin typeface="AR Heiti Bold Big5" pitchFamily="49" charset="-120"/>
                <a:ea typeface="AR Heiti Bold Big5" pitchFamily="49" charset="-120"/>
              </a:rPr>
              <a:t>「泛指以色列人過去的歷史」</a:t>
            </a:r>
            <a:endParaRPr lang="en-US" sz="3200">
              <a:solidFill>
                <a:srgbClr val="00B05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914400" y="4953000"/>
            <a:ext cx="7391400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7030A0"/>
                </a:solidFill>
                <a:latin typeface="AR Heiti Bold Big5" pitchFamily="49" charset="-120"/>
                <a:ea typeface="AR Heiti Bold Big5" pitchFamily="49" charset="-120"/>
              </a:rPr>
              <a:t>「回顧一段痛苦的歷史，也是以色列人與上帝在一段時間與空間裡的互動關係」</a:t>
            </a:r>
            <a:endParaRPr lang="en-US" sz="3200" dirty="0">
              <a:solidFill>
                <a:srgbClr val="7030A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20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ol PowerPoint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457200" y="990600"/>
            <a:ext cx="8077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1</a:t>
            </a:r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耶和華阿、你已經向你的地施恩、救回被擄的雅各。</a:t>
            </a:r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2</a:t>
            </a:r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你赦免了你百姓的罪孽、遮蓋了他們一切的過犯。</a:t>
            </a:r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3</a:t>
            </a:r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你收轉了所發的忿怒和你猛烈的怒氣。</a:t>
            </a:r>
            <a:r>
              <a:rPr 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      (</a:t>
            </a:r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詩篇</a:t>
            </a:r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85:1-3)</a:t>
            </a:r>
            <a:endParaRPr lang="zh-TW" altLang="en-US" sz="3200">
              <a:ea typeface="新細明體" pitchFamily="18" charset="-12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33400" y="3886200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若沒有「被擄」的失敗，</a:t>
            </a:r>
            <a:endParaRPr lang="en-US" altLang="zh-TW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en-US" altLang="zh-TW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		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 就沒有「歸回」的恩典。</a:t>
            </a:r>
            <a:endParaRPr lang="en-US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Picture 2" descr="http://cdn.rickey.org/wp-content/uploads/2012/07/Jeremy-Lin-wins-ESPY-Awards-2012-Best-Breakthrough-Athlete-Vid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362200" y="6197600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ESPY</a:t>
            </a:r>
            <a:r>
              <a:rPr lang="zh-TW" altLang="en-US" sz="32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 </a:t>
            </a:r>
            <a:r>
              <a:rPr lang="en-US" altLang="zh-TW" sz="32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2012</a:t>
            </a:r>
            <a:r>
              <a:rPr lang="zh-TW" altLang="en-US" sz="32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最佳突破運動員獎</a:t>
            </a:r>
            <a:endParaRPr lang="en-US" sz="32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464820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bg1"/>
                </a:solidFill>
                <a:latin typeface="+mj-ea"/>
                <a:ea typeface="+mj-ea"/>
              </a:rPr>
              <a:t>Jeremy Lin</a:t>
            </a:r>
            <a:endParaRPr 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37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ol PowerPoint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304800" y="533400"/>
            <a:ext cx="71104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二、詩人向耶和華陳情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1752600"/>
            <a:ext cx="8534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詩篇</a:t>
            </a:r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85:4-7</a:t>
            </a:r>
          </a:p>
          <a:p>
            <a:pPr eaLnBrk="0" hangingPunct="0"/>
            <a:r>
              <a:rPr 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4</a:t>
            </a:r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拯救我們的神阿、求你使我們回轉、叫你的惱恨向我們止息。</a:t>
            </a:r>
            <a:endParaRPr lang="en-US" altLang="zh-TW" sz="3200" b="1">
              <a:solidFill>
                <a:srgbClr val="000000"/>
              </a:solidFill>
              <a:latin typeface="Calibri" pitchFamily="34" charset="0"/>
              <a:ea typeface="AR Kaiti Medium Big5" pitchFamily="49" charset="-120"/>
              <a:cs typeface="新細明體" pitchFamily="18" charset="-120"/>
            </a:endParaRPr>
          </a:p>
          <a:p>
            <a:pPr eaLnBrk="0" hangingPunct="0"/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5</a:t>
            </a:r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你要向我們發怒到永遠麼？你要將你的怒氣延留到萬代麼？</a:t>
            </a:r>
            <a:endParaRPr lang="en-US" altLang="zh-TW" sz="3200" b="1">
              <a:solidFill>
                <a:srgbClr val="000000"/>
              </a:solidFill>
              <a:latin typeface="Calibri" pitchFamily="34" charset="0"/>
              <a:ea typeface="AR Kaiti Medium Big5" pitchFamily="49" charset="-120"/>
              <a:cs typeface="新細明體" pitchFamily="18" charset="-120"/>
            </a:endParaRPr>
          </a:p>
          <a:p>
            <a:pPr eaLnBrk="0" hangingPunct="0"/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6</a:t>
            </a:r>
            <a:r>
              <a:rPr lang="zh-TW" altLang="en-US" sz="3200" b="1" u="sng">
                <a:solidFill>
                  <a:srgbClr val="C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你不再將我們救活</a:t>
            </a:r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、使你的百姓靠你歡喜麼？</a:t>
            </a:r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7</a:t>
            </a:r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  <a:cs typeface="新細明體" pitchFamily="18" charset="-120"/>
              </a:rPr>
              <a:t>耶和華阿、求你使我們得見你的慈愛、又將你的救恩賜給我們。</a:t>
            </a:r>
            <a:endParaRPr lang="zh-TW" altLang="en-US" sz="280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32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26697</TotalTime>
  <Words>852</Words>
  <Application>Microsoft Office PowerPoint</Application>
  <PresentationFormat>On-screen Show (4:3)</PresentationFormat>
  <Paragraphs>66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Sunday Worship</cp:lastModifiedBy>
  <cp:revision>3047</cp:revision>
  <dcterms:created xsi:type="dcterms:W3CDTF">2005-02-27T07:43:32Z</dcterms:created>
  <dcterms:modified xsi:type="dcterms:W3CDTF">2012-07-22T20:10:06Z</dcterms:modified>
</cp:coreProperties>
</file>