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183" r:id="rId1"/>
    <p:sldMasterId id="2147498355" r:id="rId2"/>
  </p:sldMasterIdLst>
  <p:notesMasterIdLst>
    <p:notesMasterId r:id="rId13"/>
  </p:notesMasterIdLst>
  <p:handoutMasterIdLst>
    <p:handoutMasterId r:id="rId14"/>
  </p:handoutMasterIdLst>
  <p:sldIdLst>
    <p:sldId id="3134" r:id="rId3"/>
    <p:sldId id="3135" r:id="rId4"/>
    <p:sldId id="3136" r:id="rId5"/>
    <p:sldId id="3137" r:id="rId6"/>
    <p:sldId id="3138" r:id="rId7"/>
    <p:sldId id="3139" r:id="rId8"/>
    <p:sldId id="3140" r:id="rId9"/>
    <p:sldId id="3141" r:id="rId10"/>
    <p:sldId id="3142" r:id="rId11"/>
    <p:sldId id="3133" r:id="rId12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00CC"/>
    <a:srgbClr val="080808"/>
    <a:srgbClr val="BE129D"/>
    <a:srgbClr val="0000FF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>
        <p:scale>
          <a:sx n="45" d="100"/>
          <a:sy n="45" d="100"/>
        </p:scale>
        <p:origin x="-1842" y="-492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192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A5681-7138-410C-BD23-079509CB40CC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E2EEADD-8C61-4AE9-81DF-67A05CDE76B2}">
      <dgm:prSet phldrT="[Text]" custT="1"/>
      <dgm:spPr>
        <a:solidFill>
          <a:srgbClr val="CCFFCC"/>
        </a:solidFill>
      </dgm:spPr>
      <dgm:t>
        <a:bodyPr/>
        <a:lstStyle/>
        <a:p>
          <a:pPr algn="l"/>
          <a:r>
            <a:rPr lang="en-US" altLang="zh-TW" sz="36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都是透過先知撒母耳按立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4633E3DB-EA07-4EE2-8F44-C0B373ED28DD}" type="parTrans" cxnId="{237A8143-A1D6-4BC9-A3FA-A9A764FFEB92}">
      <dgm:prSet/>
      <dgm:spPr/>
      <dgm:t>
        <a:bodyPr/>
        <a:lstStyle/>
        <a:p>
          <a:endParaRPr lang="en-US" sz="3200"/>
        </a:p>
      </dgm:t>
    </dgm:pt>
    <dgm:pt modelId="{8C896794-B260-486F-8FBA-E52653338C48}" type="sibTrans" cxnId="{237A8143-A1D6-4BC9-A3FA-A9A764FFEB92}">
      <dgm:prSet/>
      <dgm:spPr/>
      <dgm:t>
        <a:bodyPr/>
        <a:lstStyle/>
        <a:p>
          <a:endParaRPr lang="en-US" sz="3200"/>
        </a:p>
      </dgm:t>
    </dgm:pt>
    <dgm:pt modelId="{81EDF65C-BB65-4F72-BAE4-922AA87437E4}">
      <dgm:prSet phldrT="[Text]" custT="1"/>
      <dgm:spPr>
        <a:solidFill>
          <a:srgbClr val="FFFF0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耶和華上帝的回應</a:t>
          </a:r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”Yes/No”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很清楚</a:t>
          </a:r>
          <a:endParaRPr lang="en-US" sz="3200" b="1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C3209306-F2F8-4D8C-88D3-F5CB587D706B}" type="parTrans" cxnId="{4BAC4A5A-5FF7-4EB0-BA25-A35A45266C8D}">
      <dgm:prSet/>
      <dgm:spPr/>
      <dgm:t>
        <a:bodyPr/>
        <a:lstStyle/>
        <a:p>
          <a:endParaRPr lang="en-US" sz="3200"/>
        </a:p>
      </dgm:t>
    </dgm:pt>
    <dgm:pt modelId="{06750470-F058-4E87-9D54-F95328E63ABC}" type="sibTrans" cxnId="{4BAC4A5A-5FF7-4EB0-BA25-A35A45266C8D}">
      <dgm:prSet/>
      <dgm:spPr/>
      <dgm:t>
        <a:bodyPr/>
        <a:lstStyle/>
        <a:p>
          <a:endParaRPr lang="en-US" sz="3200"/>
        </a:p>
      </dgm:t>
    </dgm:pt>
    <dgm:pt modelId="{5EE8A5F6-D4F2-4821-B907-AB15D3F1C994}">
      <dgm:prSet phldrT="[Text]" custT="1"/>
      <dgm:spPr>
        <a:solidFill>
          <a:srgbClr val="FFCC66"/>
        </a:solidFill>
      </dgm:spPr>
      <dgm:t>
        <a:bodyPr/>
        <a:lstStyle/>
        <a:p>
          <a:pPr algn="l"/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掃羅與大衛都不在現場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9E39648-8F64-473D-AA90-FFA312226C7E}" type="parTrans" cxnId="{E0213C5F-373B-4628-A9AF-3910C7C4D431}">
      <dgm:prSet/>
      <dgm:spPr/>
      <dgm:t>
        <a:bodyPr/>
        <a:lstStyle/>
        <a:p>
          <a:endParaRPr lang="en-US" sz="3200"/>
        </a:p>
      </dgm:t>
    </dgm:pt>
    <dgm:pt modelId="{E9917CD6-D973-4E88-8C27-D26C62D830B3}" type="sibTrans" cxnId="{E0213C5F-373B-4628-A9AF-3910C7C4D431}">
      <dgm:prSet/>
      <dgm:spPr/>
      <dgm:t>
        <a:bodyPr/>
        <a:lstStyle/>
        <a:p>
          <a:endParaRPr lang="en-US" sz="3200"/>
        </a:p>
      </dgm:t>
    </dgm:pt>
    <dgm:pt modelId="{D3945F6F-FD9A-4E8F-9D14-4ED69F3CDCBA}">
      <dgm:prSet custT="1"/>
      <dgm:spPr>
        <a:solidFill>
          <a:srgbClr val="CCFF66"/>
        </a:solidFill>
      </dgm:spPr>
      <dgm:t>
        <a:bodyPr/>
        <a:lstStyle/>
        <a:p>
          <a:pPr algn="l"/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神的靈都曾經大大感動掃羅與大衛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CC72187B-79DD-4117-AD05-B626B0554101}" type="parTrans" cxnId="{BFC42A3D-CAA0-4358-AC36-1A9616B96608}">
      <dgm:prSet/>
      <dgm:spPr/>
      <dgm:t>
        <a:bodyPr/>
        <a:lstStyle/>
        <a:p>
          <a:endParaRPr lang="en-US" sz="3200"/>
        </a:p>
      </dgm:t>
    </dgm:pt>
    <dgm:pt modelId="{6BB421BA-BC30-4839-B077-AB3D1195A6C0}" type="sibTrans" cxnId="{BFC42A3D-CAA0-4358-AC36-1A9616B96608}">
      <dgm:prSet/>
      <dgm:spPr/>
      <dgm:t>
        <a:bodyPr/>
        <a:lstStyle/>
        <a:p>
          <a:endParaRPr lang="en-US" sz="3200"/>
        </a:p>
      </dgm:t>
    </dgm:pt>
    <dgm:pt modelId="{DFFF21A5-2F72-448B-8FD1-47580E3BFD03}">
      <dgm:prSet custT="1"/>
      <dgm:spPr>
        <a:solidFill>
          <a:srgbClr val="76F2E3"/>
        </a:solidFill>
      </dgm:spPr>
      <dgm:t>
        <a:bodyPr/>
        <a:lstStyle/>
        <a:p>
          <a:pPr marL="0" marR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</a:t>
          </a:r>
        </a:p>
        <a:p>
          <a:pPr marL="0" marR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掃羅與以利押都是高大、英俊的男子</a:t>
          </a:r>
          <a:endParaRPr lang="en-US" sz="3200" b="1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931F06B2-BA6A-42AA-BA14-981BFE649F9B}" type="parTrans" cxnId="{4C0A7E9C-FE38-454C-AE9F-1AA3E68D57C5}">
      <dgm:prSet/>
      <dgm:spPr/>
      <dgm:t>
        <a:bodyPr/>
        <a:lstStyle/>
        <a:p>
          <a:endParaRPr lang="en-US"/>
        </a:p>
      </dgm:t>
    </dgm:pt>
    <dgm:pt modelId="{7C5EA6A4-E24F-4047-897A-F6D0348122E9}" type="sibTrans" cxnId="{4C0A7E9C-FE38-454C-AE9F-1AA3E68D57C5}">
      <dgm:prSet/>
      <dgm:spPr/>
      <dgm:t>
        <a:bodyPr/>
        <a:lstStyle/>
        <a:p>
          <a:endParaRPr lang="en-US"/>
        </a:p>
      </dgm:t>
    </dgm:pt>
    <dgm:pt modelId="{DF1793E5-9809-4483-AFB7-C8D054BFE7EA}" type="pres">
      <dgm:prSet presAssocID="{F2DA5681-7138-410C-BD23-079509CB40CC}" presName="linearFlow" presStyleCnt="0">
        <dgm:presLayoutVars>
          <dgm:dir/>
          <dgm:resizeHandles val="exact"/>
        </dgm:presLayoutVars>
      </dgm:prSet>
      <dgm:spPr/>
    </dgm:pt>
    <dgm:pt modelId="{E535AC69-FABD-4443-BCD3-F3C25F78A156}" type="pres">
      <dgm:prSet presAssocID="{6E2EEADD-8C61-4AE9-81DF-67A05CDE76B2}" presName="composite" presStyleCnt="0"/>
      <dgm:spPr/>
    </dgm:pt>
    <dgm:pt modelId="{C4866DAE-F6A5-401B-930E-75360B123BD5}" type="pres">
      <dgm:prSet presAssocID="{6E2EEADD-8C61-4AE9-81DF-67A05CDE76B2}" presName="imgShp" presStyleLbl="fgImgPlace1" presStyleIdx="0" presStyleCnt="5" custLinFactNeighborX="-54142" custLinFactNeighborY="-6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901F4B-AADB-4B73-A459-E70269A6D4CA}" type="pres">
      <dgm:prSet presAssocID="{6E2EEADD-8C61-4AE9-81DF-67A05CDE76B2}" presName="txShp" presStyleLbl="node1" presStyleIdx="0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024D1-DB88-4F66-84CE-90A5C5F77FC5}" type="pres">
      <dgm:prSet presAssocID="{8C896794-B260-486F-8FBA-E52653338C48}" presName="spacing" presStyleCnt="0"/>
      <dgm:spPr/>
    </dgm:pt>
    <dgm:pt modelId="{27D2C4EC-6A7A-4857-9ABE-91EA4C5F9CE9}" type="pres">
      <dgm:prSet presAssocID="{DFFF21A5-2F72-448B-8FD1-47580E3BFD03}" presName="composite" presStyleCnt="0"/>
      <dgm:spPr/>
    </dgm:pt>
    <dgm:pt modelId="{46B3EC00-5114-4C9F-90EC-FB3669518543}" type="pres">
      <dgm:prSet presAssocID="{DFFF21A5-2F72-448B-8FD1-47580E3BFD03}" presName="imgShp" presStyleLbl="fgImgPlace1" presStyleIdx="1" presStyleCnt="5" custLinFactNeighborX="-54142" custLinFactNeighborY="8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BF9BC4-0DD1-45DF-951A-8033517D88F7}" type="pres">
      <dgm:prSet presAssocID="{DFFF21A5-2F72-448B-8FD1-47580E3BFD03}" presName="txShp" presStyleLbl="node1" presStyleIdx="1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F288F-73EB-4651-9A34-5EBE2B167900}" type="pres">
      <dgm:prSet presAssocID="{7C5EA6A4-E24F-4047-897A-F6D0348122E9}" presName="spacing" presStyleCnt="0"/>
      <dgm:spPr/>
    </dgm:pt>
    <dgm:pt modelId="{87AF1978-9518-4EDD-9A85-DEFB388072F1}" type="pres">
      <dgm:prSet presAssocID="{81EDF65C-BB65-4F72-BAE4-922AA87437E4}" presName="composite" presStyleCnt="0"/>
      <dgm:spPr/>
    </dgm:pt>
    <dgm:pt modelId="{1ABAF62C-5DBB-4A74-BEB1-4697B9DED3C4}" type="pres">
      <dgm:prSet presAssocID="{81EDF65C-BB65-4F72-BAE4-922AA87437E4}" presName="imgShp" presStyleLbl="fgImgPlace1" presStyleIdx="2" presStyleCnt="5" custLinFactNeighborX="-50890" custLinFactNeighborY="-1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690FCA-2F28-4180-8F13-5AD64507AD61}" type="pres">
      <dgm:prSet presAssocID="{81EDF65C-BB65-4F72-BAE4-922AA87437E4}" presName="txShp" presStyleLbl="node1" presStyleIdx="2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AC5C0-B4B0-4C1B-9735-7BE50D16DB7B}" type="pres">
      <dgm:prSet presAssocID="{06750470-F058-4E87-9D54-F95328E63ABC}" presName="spacing" presStyleCnt="0"/>
      <dgm:spPr/>
    </dgm:pt>
    <dgm:pt modelId="{7F2413F5-BEBE-41D7-A8DC-2ACC73AA7C5E}" type="pres">
      <dgm:prSet presAssocID="{5EE8A5F6-D4F2-4821-B907-AB15D3F1C994}" presName="composite" presStyleCnt="0"/>
      <dgm:spPr/>
    </dgm:pt>
    <dgm:pt modelId="{DA1FEE70-C822-457B-9A78-75E2DADF3BF6}" type="pres">
      <dgm:prSet presAssocID="{5EE8A5F6-D4F2-4821-B907-AB15D3F1C994}" presName="imgShp" presStyleLbl="fgImgPlace1" presStyleIdx="3" presStyleCnt="5" custLinFactNeighborX="-59228" custLinFactNeighborY="17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CF258C9-E2F4-4E35-92A5-3568423E3613}" type="pres">
      <dgm:prSet presAssocID="{5EE8A5F6-D4F2-4821-B907-AB15D3F1C994}" presName="txShp" presStyleLbl="node1" presStyleIdx="3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16287-2668-4FAA-85DA-34460D7AE740}" type="pres">
      <dgm:prSet presAssocID="{E9917CD6-D973-4E88-8C27-D26C62D830B3}" presName="spacing" presStyleCnt="0"/>
      <dgm:spPr/>
    </dgm:pt>
    <dgm:pt modelId="{2EC629B5-9B03-464B-97D2-6252791657F2}" type="pres">
      <dgm:prSet presAssocID="{D3945F6F-FD9A-4E8F-9D14-4ED69F3CDCBA}" presName="composite" presStyleCnt="0"/>
      <dgm:spPr/>
    </dgm:pt>
    <dgm:pt modelId="{0889A321-DD32-4466-93FE-7E0FF40A462D}" type="pres">
      <dgm:prSet presAssocID="{D3945F6F-FD9A-4E8F-9D14-4ED69F3CDCBA}" presName="imgShp" presStyleLbl="fgImgPlace1" presStyleIdx="4" presStyleCnt="5" custLinFactNeighborX="-59228" custLinFactNeighborY="530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2AE3679-3C12-4AA0-A2D7-29797E5D0C30}" type="pres">
      <dgm:prSet presAssocID="{D3945F6F-FD9A-4E8F-9D14-4ED69F3CDCBA}" presName="txShp" presStyleLbl="node1" presStyleIdx="4" presStyleCnt="5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2A3D-CAA0-4358-AC36-1A9616B96608}" srcId="{F2DA5681-7138-410C-BD23-079509CB40CC}" destId="{D3945F6F-FD9A-4E8F-9D14-4ED69F3CDCBA}" srcOrd="4" destOrd="0" parTransId="{CC72187B-79DD-4117-AD05-B626B0554101}" sibTransId="{6BB421BA-BC30-4839-B077-AB3D1195A6C0}"/>
    <dgm:cxn modelId="{9D4A6EC7-0AA2-410A-B27C-A11EBC68299F}" type="presOf" srcId="{F2DA5681-7138-410C-BD23-079509CB40CC}" destId="{DF1793E5-9809-4483-AFB7-C8D054BFE7EA}" srcOrd="0" destOrd="0" presId="urn:microsoft.com/office/officeart/2005/8/layout/vList3#2"/>
    <dgm:cxn modelId="{237A8143-A1D6-4BC9-A3FA-A9A764FFEB92}" srcId="{F2DA5681-7138-410C-BD23-079509CB40CC}" destId="{6E2EEADD-8C61-4AE9-81DF-67A05CDE76B2}" srcOrd="0" destOrd="0" parTransId="{4633E3DB-EA07-4EE2-8F44-C0B373ED28DD}" sibTransId="{8C896794-B260-486F-8FBA-E52653338C48}"/>
    <dgm:cxn modelId="{68B99E55-AE2E-4B6D-8DBD-771F38B30EE3}" type="presOf" srcId="{DFFF21A5-2F72-448B-8FD1-47580E3BFD03}" destId="{2EBF9BC4-0DD1-45DF-951A-8033517D88F7}" srcOrd="0" destOrd="0" presId="urn:microsoft.com/office/officeart/2005/8/layout/vList3#2"/>
    <dgm:cxn modelId="{4C0A7E9C-FE38-454C-AE9F-1AA3E68D57C5}" srcId="{F2DA5681-7138-410C-BD23-079509CB40CC}" destId="{DFFF21A5-2F72-448B-8FD1-47580E3BFD03}" srcOrd="1" destOrd="0" parTransId="{931F06B2-BA6A-42AA-BA14-981BFE649F9B}" sibTransId="{7C5EA6A4-E24F-4047-897A-F6D0348122E9}"/>
    <dgm:cxn modelId="{25A3B676-1259-4E1F-9EB4-DBBA250FD191}" type="presOf" srcId="{5EE8A5F6-D4F2-4821-B907-AB15D3F1C994}" destId="{8CF258C9-E2F4-4E35-92A5-3568423E3613}" srcOrd="0" destOrd="0" presId="urn:microsoft.com/office/officeart/2005/8/layout/vList3#2"/>
    <dgm:cxn modelId="{BDE0D34D-9FDA-405F-A1B7-C2668F2FED44}" type="presOf" srcId="{81EDF65C-BB65-4F72-BAE4-922AA87437E4}" destId="{5E690FCA-2F28-4180-8F13-5AD64507AD61}" srcOrd="0" destOrd="0" presId="urn:microsoft.com/office/officeart/2005/8/layout/vList3#2"/>
    <dgm:cxn modelId="{760EA7B0-F782-4A9A-A06B-BFFEC73469EA}" type="presOf" srcId="{6E2EEADD-8C61-4AE9-81DF-67A05CDE76B2}" destId="{12901F4B-AADB-4B73-A459-E70269A6D4CA}" srcOrd="0" destOrd="0" presId="urn:microsoft.com/office/officeart/2005/8/layout/vList3#2"/>
    <dgm:cxn modelId="{AA858A3B-04A0-4E9B-BD3A-23BFBE32C053}" type="presOf" srcId="{D3945F6F-FD9A-4E8F-9D14-4ED69F3CDCBA}" destId="{D2AE3679-3C12-4AA0-A2D7-29797E5D0C30}" srcOrd="0" destOrd="0" presId="urn:microsoft.com/office/officeart/2005/8/layout/vList3#2"/>
    <dgm:cxn modelId="{4BAC4A5A-5FF7-4EB0-BA25-A35A45266C8D}" srcId="{F2DA5681-7138-410C-BD23-079509CB40CC}" destId="{81EDF65C-BB65-4F72-BAE4-922AA87437E4}" srcOrd="2" destOrd="0" parTransId="{C3209306-F2F8-4D8C-88D3-F5CB587D706B}" sibTransId="{06750470-F058-4E87-9D54-F95328E63ABC}"/>
    <dgm:cxn modelId="{E0213C5F-373B-4628-A9AF-3910C7C4D431}" srcId="{F2DA5681-7138-410C-BD23-079509CB40CC}" destId="{5EE8A5F6-D4F2-4821-B907-AB15D3F1C994}" srcOrd="3" destOrd="0" parTransId="{B9E39648-8F64-473D-AA90-FFA312226C7E}" sibTransId="{E9917CD6-D973-4E88-8C27-D26C62D830B3}"/>
    <dgm:cxn modelId="{46D89008-36C4-433C-9D4B-7C4EE4791FF9}" type="presParOf" srcId="{DF1793E5-9809-4483-AFB7-C8D054BFE7EA}" destId="{E535AC69-FABD-4443-BCD3-F3C25F78A156}" srcOrd="0" destOrd="0" presId="urn:microsoft.com/office/officeart/2005/8/layout/vList3#2"/>
    <dgm:cxn modelId="{73C9C9B4-7692-4360-AD3C-0776F09A7A7F}" type="presParOf" srcId="{E535AC69-FABD-4443-BCD3-F3C25F78A156}" destId="{C4866DAE-F6A5-401B-930E-75360B123BD5}" srcOrd="0" destOrd="0" presId="urn:microsoft.com/office/officeart/2005/8/layout/vList3#2"/>
    <dgm:cxn modelId="{BA5A7C5C-351C-48E3-AFCD-977C867C2498}" type="presParOf" srcId="{E535AC69-FABD-4443-BCD3-F3C25F78A156}" destId="{12901F4B-AADB-4B73-A459-E70269A6D4CA}" srcOrd="1" destOrd="0" presId="urn:microsoft.com/office/officeart/2005/8/layout/vList3#2"/>
    <dgm:cxn modelId="{93F67C13-C403-4338-94A4-7771CBF39A89}" type="presParOf" srcId="{DF1793E5-9809-4483-AFB7-C8D054BFE7EA}" destId="{940024D1-DB88-4F66-84CE-90A5C5F77FC5}" srcOrd="1" destOrd="0" presId="urn:microsoft.com/office/officeart/2005/8/layout/vList3#2"/>
    <dgm:cxn modelId="{C426F742-6A9B-4317-A0B5-034CC0A46E02}" type="presParOf" srcId="{DF1793E5-9809-4483-AFB7-C8D054BFE7EA}" destId="{27D2C4EC-6A7A-4857-9ABE-91EA4C5F9CE9}" srcOrd="2" destOrd="0" presId="urn:microsoft.com/office/officeart/2005/8/layout/vList3#2"/>
    <dgm:cxn modelId="{C4A242B5-A707-45DC-88EE-98A9AB6B57D3}" type="presParOf" srcId="{27D2C4EC-6A7A-4857-9ABE-91EA4C5F9CE9}" destId="{46B3EC00-5114-4C9F-90EC-FB3669518543}" srcOrd="0" destOrd="0" presId="urn:microsoft.com/office/officeart/2005/8/layout/vList3#2"/>
    <dgm:cxn modelId="{01A64218-28AC-4EDB-AC96-F18CC22DE24F}" type="presParOf" srcId="{27D2C4EC-6A7A-4857-9ABE-91EA4C5F9CE9}" destId="{2EBF9BC4-0DD1-45DF-951A-8033517D88F7}" srcOrd="1" destOrd="0" presId="urn:microsoft.com/office/officeart/2005/8/layout/vList3#2"/>
    <dgm:cxn modelId="{C7721AA1-89BF-402A-94CC-EDC3AB2843C0}" type="presParOf" srcId="{DF1793E5-9809-4483-AFB7-C8D054BFE7EA}" destId="{5EEF288F-73EB-4651-9A34-5EBE2B167900}" srcOrd="3" destOrd="0" presId="urn:microsoft.com/office/officeart/2005/8/layout/vList3#2"/>
    <dgm:cxn modelId="{C308B0D7-E384-4624-8CFC-F9C0AE824C0F}" type="presParOf" srcId="{DF1793E5-9809-4483-AFB7-C8D054BFE7EA}" destId="{87AF1978-9518-4EDD-9A85-DEFB388072F1}" srcOrd="4" destOrd="0" presId="urn:microsoft.com/office/officeart/2005/8/layout/vList3#2"/>
    <dgm:cxn modelId="{CC236556-CEDE-4FB5-95D2-5FA59F2BBB74}" type="presParOf" srcId="{87AF1978-9518-4EDD-9A85-DEFB388072F1}" destId="{1ABAF62C-5DBB-4A74-BEB1-4697B9DED3C4}" srcOrd="0" destOrd="0" presId="urn:microsoft.com/office/officeart/2005/8/layout/vList3#2"/>
    <dgm:cxn modelId="{13D875EC-9EFC-4BC8-8802-69CBE33F5C88}" type="presParOf" srcId="{87AF1978-9518-4EDD-9A85-DEFB388072F1}" destId="{5E690FCA-2F28-4180-8F13-5AD64507AD61}" srcOrd="1" destOrd="0" presId="urn:microsoft.com/office/officeart/2005/8/layout/vList3#2"/>
    <dgm:cxn modelId="{E5AEFB0E-2BC1-4AAA-B82D-2D6AB5F0E427}" type="presParOf" srcId="{DF1793E5-9809-4483-AFB7-C8D054BFE7EA}" destId="{D26AC5C0-B4B0-4C1B-9735-7BE50D16DB7B}" srcOrd="5" destOrd="0" presId="urn:microsoft.com/office/officeart/2005/8/layout/vList3#2"/>
    <dgm:cxn modelId="{C18308D0-5822-443A-AFD8-0BAB4DE0FA9C}" type="presParOf" srcId="{DF1793E5-9809-4483-AFB7-C8D054BFE7EA}" destId="{7F2413F5-BEBE-41D7-A8DC-2ACC73AA7C5E}" srcOrd="6" destOrd="0" presId="urn:microsoft.com/office/officeart/2005/8/layout/vList3#2"/>
    <dgm:cxn modelId="{6717CEE3-84D5-4680-AF21-152BB673552E}" type="presParOf" srcId="{7F2413F5-BEBE-41D7-A8DC-2ACC73AA7C5E}" destId="{DA1FEE70-C822-457B-9A78-75E2DADF3BF6}" srcOrd="0" destOrd="0" presId="urn:microsoft.com/office/officeart/2005/8/layout/vList3#2"/>
    <dgm:cxn modelId="{77ED96CF-31DA-4D6F-823E-FBC8CA84AAC9}" type="presParOf" srcId="{7F2413F5-BEBE-41D7-A8DC-2ACC73AA7C5E}" destId="{8CF258C9-E2F4-4E35-92A5-3568423E3613}" srcOrd="1" destOrd="0" presId="urn:microsoft.com/office/officeart/2005/8/layout/vList3#2"/>
    <dgm:cxn modelId="{AC692AD1-1519-4517-BA25-4247790D6E37}" type="presParOf" srcId="{DF1793E5-9809-4483-AFB7-C8D054BFE7EA}" destId="{06A16287-2668-4FAA-85DA-34460D7AE740}" srcOrd="7" destOrd="0" presId="urn:microsoft.com/office/officeart/2005/8/layout/vList3#2"/>
    <dgm:cxn modelId="{6B501C8B-758C-452A-BE7B-92B370DC7DEE}" type="presParOf" srcId="{DF1793E5-9809-4483-AFB7-C8D054BFE7EA}" destId="{2EC629B5-9B03-464B-97D2-6252791657F2}" srcOrd="8" destOrd="0" presId="urn:microsoft.com/office/officeart/2005/8/layout/vList3#2"/>
    <dgm:cxn modelId="{5122BC82-3ACA-4FAB-A484-9BB6F877C645}" type="presParOf" srcId="{2EC629B5-9B03-464B-97D2-6252791657F2}" destId="{0889A321-DD32-4466-93FE-7E0FF40A462D}" srcOrd="0" destOrd="0" presId="urn:microsoft.com/office/officeart/2005/8/layout/vList3#2"/>
    <dgm:cxn modelId="{3BFC9250-83C7-4E5C-81A3-486F61F7C87A}" type="presParOf" srcId="{2EC629B5-9B03-464B-97D2-6252791657F2}" destId="{D2AE3679-3C12-4AA0-A2D7-29797E5D0C3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01F4B-AADB-4B73-A459-E70269A6D4CA}">
      <dsp:nvSpPr>
        <dsp:cNvPr id="0" name=""/>
        <dsp:cNvSpPr/>
      </dsp:nvSpPr>
      <dsp:spPr>
        <a:xfrm rot="10800000">
          <a:off x="152412" y="4595"/>
          <a:ext cx="8839175" cy="982689"/>
        </a:xfrm>
        <a:prstGeom prst="homePlat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都是透過先知撒母耳按立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398084" y="4595"/>
        <a:ext cx="8593503" cy="982689"/>
      </dsp:txXfrm>
    </dsp:sp>
    <dsp:sp modelId="{C4866DAE-F6A5-401B-930E-75360B123BD5}">
      <dsp:nvSpPr>
        <dsp:cNvPr id="0" name=""/>
        <dsp:cNvSpPr/>
      </dsp:nvSpPr>
      <dsp:spPr>
        <a:xfrm>
          <a:off x="508227" y="0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9BC4-0DD1-45DF-951A-8033517D88F7}">
      <dsp:nvSpPr>
        <dsp:cNvPr id="0" name=""/>
        <dsp:cNvSpPr/>
      </dsp:nvSpPr>
      <dsp:spPr>
        <a:xfrm rot="10800000">
          <a:off x="152412" y="1280625"/>
          <a:ext cx="8839175" cy="982689"/>
        </a:xfrm>
        <a:prstGeom prst="homePlate">
          <a:avLst/>
        </a:prstGeom>
        <a:solidFill>
          <a:srgbClr val="76F2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121920" rIns="227584" bIns="121920" numCol="1" spcCol="1270" anchor="ctr" anchorCtr="0">
          <a:noAutofit/>
        </a:bodyPr>
        <a:lstStyle/>
        <a:p>
          <a:pPr marL="0" marR="0" lvl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</a:t>
          </a:r>
        </a:p>
        <a:p>
          <a:pPr marL="0" marR="0" lvl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掃羅與以利押都是高大、英俊的男子</a:t>
          </a:r>
          <a:endParaRPr lang="en-US" sz="3200" b="1" kern="1200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398084" y="1280625"/>
        <a:ext cx="8593503" cy="982689"/>
      </dsp:txXfrm>
    </dsp:sp>
    <dsp:sp modelId="{46B3EC00-5114-4C9F-90EC-FB3669518543}">
      <dsp:nvSpPr>
        <dsp:cNvPr id="0" name=""/>
        <dsp:cNvSpPr/>
      </dsp:nvSpPr>
      <dsp:spPr>
        <a:xfrm>
          <a:off x="508227" y="1288869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0FCA-2F28-4180-8F13-5AD64507AD61}">
      <dsp:nvSpPr>
        <dsp:cNvPr id="0" name=""/>
        <dsp:cNvSpPr/>
      </dsp:nvSpPr>
      <dsp:spPr>
        <a:xfrm rot="10800000">
          <a:off x="152412" y="2556655"/>
          <a:ext cx="8839175" cy="982689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121920" rIns="227584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	 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耶和華上帝的回應</a:t>
          </a: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”Yes/No”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很清楚</a:t>
          </a:r>
          <a:endParaRPr lang="en-US" sz="3200" b="1" kern="1200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398084" y="2556655"/>
        <a:ext cx="8593503" cy="982689"/>
      </dsp:txXfrm>
    </dsp:sp>
    <dsp:sp modelId="{1ABAF62C-5DBB-4A74-BEB1-4697B9DED3C4}">
      <dsp:nvSpPr>
        <dsp:cNvPr id="0" name=""/>
        <dsp:cNvSpPr/>
      </dsp:nvSpPr>
      <dsp:spPr>
        <a:xfrm>
          <a:off x="540184" y="2538897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58C9-E2F4-4E35-92A5-3568423E3613}">
      <dsp:nvSpPr>
        <dsp:cNvPr id="0" name=""/>
        <dsp:cNvSpPr/>
      </dsp:nvSpPr>
      <dsp:spPr>
        <a:xfrm rot="10800000">
          <a:off x="152412" y="3832685"/>
          <a:ext cx="8839175" cy="982689"/>
        </a:xfrm>
        <a:prstGeom prst="homePlat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掃羅與大衛都不在現場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398084" y="3832685"/>
        <a:ext cx="8593503" cy="982689"/>
      </dsp:txXfrm>
    </dsp:sp>
    <dsp:sp modelId="{DA1FEE70-C822-457B-9A78-75E2DADF3BF6}">
      <dsp:nvSpPr>
        <dsp:cNvPr id="0" name=""/>
        <dsp:cNvSpPr/>
      </dsp:nvSpPr>
      <dsp:spPr>
        <a:xfrm>
          <a:off x="458247" y="3849892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E3679-3C12-4AA0-A2D7-29797E5D0C30}">
      <dsp:nvSpPr>
        <dsp:cNvPr id="0" name=""/>
        <dsp:cNvSpPr/>
      </dsp:nvSpPr>
      <dsp:spPr>
        <a:xfrm rot="10800000">
          <a:off x="152412" y="5108715"/>
          <a:ext cx="8839175" cy="982689"/>
        </a:xfrm>
        <a:prstGeom prst="homePlate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     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神的靈都曾經大大感動掃羅與大衛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398084" y="5108715"/>
        <a:ext cx="8593503" cy="982689"/>
      </dsp:txXfrm>
    </dsp:sp>
    <dsp:sp modelId="{0889A321-DD32-4466-93FE-7E0FF40A462D}">
      <dsp:nvSpPr>
        <dsp:cNvPr id="0" name=""/>
        <dsp:cNvSpPr/>
      </dsp:nvSpPr>
      <dsp:spPr>
        <a:xfrm>
          <a:off x="458247" y="5113310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6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0AB6-D591-49EF-99C4-B54314FB03A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0A23C-0978-44CF-92D9-76F9CBC1FAA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7/22/2012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73FEFB-CC04-4CBC-B404-F0070C08FC8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30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84" r:id="rId1"/>
    <p:sldLayoutId id="2147498185" r:id="rId2"/>
    <p:sldLayoutId id="2147498186" r:id="rId3"/>
    <p:sldLayoutId id="2147498187" r:id="rId4"/>
    <p:sldLayoutId id="2147498188" r:id="rId5"/>
    <p:sldLayoutId id="2147498189" r:id="rId6"/>
    <p:sldLayoutId id="2147498190" r:id="rId7"/>
    <p:sldLayoutId id="2147498191" r:id="rId8"/>
    <p:sldLayoutId id="2147498192" r:id="rId9"/>
    <p:sldLayoutId id="2147498193" r:id="rId10"/>
    <p:sldLayoutId id="21474981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0" lang="en-US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0" lang="en-US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C48C20-0CAE-44DE-9CB5-7AFE23AA7A93}" type="slidenum">
              <a:rPr kumimoji="0" lang="en-US">
                <a:solidFill>
                  <a:prstClr val="black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kumimoji="0" lang="en-US">
              <a:solidFill>
                <a:prstClr val="black"/>
              </a:solidFill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4.bp.blogspot.com/-cWIpYnZ_A4c/TjFx5odL98I/AAAAAAAAA3A/ganoyjES95k/s1600/God%2527s+Call+Our+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495800" y="3048000"/>
            <a:ext cx="4416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66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上帝的揀選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562600" y="4114800"/>
            <a:ext cx="323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撒母耳記上</a:t>
            </a:r>
            <a:r>
              <a:rPr 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16:1-13</a:t>
            </a:r>
          </a:p>
        </p:txBody>
      </p:sp>
    </p:spTree>
    <p:extLst>
      <p:ext uri="{BB962C8B-B14F-4D97-AF65-F5344CB8AC3E}">
        <p14:creationId xmlns:p14="http://schemas.microsoft.com/office/powerpoint/2010/main" val="11079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04800" y="3810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zh-TW" altLang="en-US" sz="540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pic>
        <p:nvPicPr>
          <p:cNvPr id="21513" name="Picture 9" descr="Statue of Jesus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520" y="457200"/>
            <a:ext cx="328188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16764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3200" dirty="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你是否願意將自己獻給神，成為耶穌的雙手？</a:t>
            </a:r>
            <a:endParaRPr kumimoji="0" lang="en-US" sz="3200" dirty="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3124200"/>
            <a:ext cx="495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32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若神揀選你，你是否願意順服上帝的帶領？</a:t>
            </a:r>
            <a:endParaRPr kumimoji="0" lang="en-US" sz="320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4648200"/>
            <a:ext cx="510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32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你是否有謙卑受教的心，讓神更多的裝備你與栽培你？</a:t>
            </a:r>
            <a:endParaRPr kumimoji="0" lang="en-US" sz="320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3048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66DAE-F6A5-401B-930E-75360B12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866DAE-F6A5-401B-930E-75360B123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01F4B-AADB-4B73-A459-E70269A6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2901F4B-AADB-4B73-A459-E70269A6D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3EC00-5114-4C9F-90EC-FB3669518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6B3EC00-5114-4C9F-90EC-FB3669518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F9BC4-0DD1-45DF-951A-8033517D8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EBF9BC4-0DD1-45DF-951A-8033517D8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AF62C-5DBB-4A74-BEB1-4697B9DED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ABAF62C-5DBB-4A74-BEB1-4697B9DED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90FCA-2F28-4180-8F13-5AD64507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E690FCA-2F28-4180-8F13-5AD64507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FEE70-C822-457B-9A78-75E2DADF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A1FEE70-C822-457B-9A78-75E2DADF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258C9-E2F4-4E35-92A5-3568423E3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8CF258C9-E2F4-4E35-92A5-3568423E3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9A321-DD32-4466-93FE-7E0FF40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889A321-DD32-4466-93FE-7E0FF40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E3679-3C12-4AA0-A2D7-29797E5D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2AE3679-3C12-4AA0-A2D7-29797E5D0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152400" y="304800"/>
            <a:ext cx="8494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一、普通的人</a:t>
            </a:r>
            <a:r>
              <a:rPr lang="en-US" altLang="zh-TW" sz="54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v.s.</a:t>
            </a:r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隱藏的王</a:t>
            </a:r>
          </a:p>
        </p:txBody>
      </p:sp>
      <p:pic>
        <p:nvPicPr>
          <p:cNvPr id="7181" name="Picture 13" descr="http://www.htmlbible.com/kjv30/images/1sam16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343329" cy="291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53000" y="3810000"/>
            <a:ext cx="320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ea typeface="新細明體" charset="-120"/>
              </a:rPr>
              <a:t>還有個「小的」  </a:t>
            </a:r>
            <a:endParaRPr lang="en-US" altLang="zh-TW" sz="2800" b="1" dirty="0">
              <a:solidFill>
                <a:schemeClr val="tx1"/>
              </a:solidFill>
              <a:ea typeface="新細明體" charset="-120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little one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53340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「善於彈琴，是大有勇敢的戰士，說話合宜，容貌俊美，耶和華與他同在」（撒上</a:t>
            </a:r>
            <a:r>
              <a:rPr lang="en-US" altLang="zh-TW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16:18</a:t>
            </a:r>
            <a:r>
              <a:rPr lang="zh-TW" altLang="en-US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3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www.secondrunning.com/images/Seabiscuit-War_Admir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5943600"/>
            <a:ext cx="72278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bg1"/>
                </a:solidFill>
                <a:ea typeface="AR Heiti Bold Big5" pitchFamily="49" charset="-120"/>
              </a:rPr>
              <a:t>Seabiscuit</a:t>
            </a:r>
            <a:r>
              <a:rPr lang="zh-TW" altLang="en-US" sz="3200" dirty="0">
                <a:solidFill>
                  <a:schemeClr val="bg1"/>
                </a:solidFill>
                <a:ea typeface="AR Heiti Bold Big5" pitchFamily="49" charset="-120"/>
              </a:rPr>
              <a:t>  擊敗「海上戰將」奪得冠軍</a:t>
            </a:r>
            <a:endParaRPr lang="en-US" sz="32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-42863" y="152400"/>
            <a:ext cx="9186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二、人的看見</a:t>
            </a:r>
            <a:r>
              <a:rPr lang="en-US" altLang="zh-TW" sz="54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v.s.</a:t>
            </a:r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上帝的看見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7526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「不要看他的外貌、和他身材高大、我不揀選他、因為耶和華不像人看人、人是看外貌、耶和華是看內心」（撒上</a:t>
            </a:r>
            <a:r>
              <a:rPr lang="en-US" altLang="zh-TW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16:</a:t>
            </a:r>
            <a:r>
              <a:rPr 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7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4191000"/>
            <a:ext cx="754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「萬軍之耶和華說，不是倚靠勢力，不是倚靠才能，乃是倚靠我的靈方能成事。」（撒迦利亞書</a:t>
            </a:r>
            <a:r>
              <a:rPr lang="en-US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4:6</a:t>
            </a:r>
            <a:r>
              <a:rPr lang="zh-TW" altLang="en-US" sz="3200" b="1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67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04800" y="533400"/>
            <a:ext cx="78025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三、合神心意的生命特質</a:t>
            </a:r>
            <a:endParaRPr lang="en-US" sz="5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762000" y="2057400"/>
            <a:ext cx="7620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「又揀選他的僕人大衛、從羊圈中將他召來，叫他不再跟從那些帶奶的母羊、為要牧養自己的百姓雅各、和自己的產業以色列，於是他按心中的純正、牧養他們、用手中的巧妙、引導他們。」</a:t>
            </a:r>
            <a:r>
              <a:rPr 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詩</a:t>
            </a:r>
            <a:r>
              <a:rPr 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78:70-72)</a:t>
            </a:r>
            <a:endParaRPr lang="en-US" sz="36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7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09600" y="685800"/>
            <a:ext cx="6340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480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第一個特質：謙卑順服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91200" y="5943600"/>
            <a:ext cx="170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w Cen MT Condensed Extra Bold" pitchFamily="34" charset="0"/>
              </a:rPr>
              <a:t>Alvin Davis</a:t>
            </a:r>
          </a:p>
        </p:txBody>
      </p:sp>
      <p:pic>
        <p:nvPicPr>
          <p:cNvPr id="11271" name="Picture 7" descr="http://ecx.images-amazon.com/images/I/51dp6xH1o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362" y="1905000"/>
            <a:ext cx="3494837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95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blog.seattlepi.com/thebigblog/wp-content/blogs.dir/862/files/seattle-celebs-where-are-they-now/alvin-davis-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743200" y="6273800"/>
            <a:ext cx="428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獲選進入水手隊名人堂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4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914400" y="205740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 Kaiti Medium Big5" pitchFamily="49" charset="-120"/>
                <a:cs typeface="Calibri" pitchFamily="34" charset="0"/>
              </a:rPr>
              <a:t>「於是他按心中的純正、牧養他們、用手中的巧妙、引導他們。」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 Kaiti Medium Big5" pitchFamily="49" charset="-120"/>
                <a:cs typeface="Calibri" pitchFamily="34" charset="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 Kaiti Medium Big5" pitchFamily="49" charset="-120"/>
                <a:cs typeface="Calibri" pitchFamily="34" charset="0"/>
              </a:rPr>
              <a:t>詩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 Kaiti Medium Big5" pitchFamily="49" charset="-120"/>
                <a:cs typeface="Calibri" pitchFamily="34" charset="0"/>
              </a:rPr>
              <a:t>78:72b)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ea typeface="AR Kaiti Medium Big5" pitchFamily="49" charset="-120"/>
              <a:cs typeface="Calibri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09600" y="762000"/>
            <a:ext cx="6340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480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第二個特質：心中純正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3400" y="42672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8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「品格先於事奉」</a:t>
            </a:r>
            <a:endParaRPr lang="en-US" altLang="zh-TW" sz="480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altLang="zh-TW" sz="48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     </a:t>
            </a:r>
            <a:r>
              <a:rPr lang="zh-TW" altLang="en-US" sz="48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是神喜悅的屬靈順序</a:t>
            </a:r>
            <a:endParaRPr lang="en-US" sz="480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26722</TotalTime>
  <Words>474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Sunday Worship</cp:lastModifiedBy>
  <cp:revision>3049</cp:revision>
  <dcterms:created xsi:type="dcterms:W3CDTF">2005-02-27T07:43:32Z</dcterms:created>
  <dcterms:modified xsi:type="dcterms:W3CDTF">2012-07-22T19:55:17Z</dcterms:modified>
</cp:coreProperties>
</file>