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3" r:id="rId2"/>
    <p:sldId id="305" r:id="rId3"/>
    <p:sldId id="303" r:id="rId4"/>
    <p:sldId id="306" r:id="rId5"/>
    <p:sldId id="307" r:id="rId6"/>
    <p:sldId id="308" r:id="rId7"/>
    <p:sldId id="275" r:id="rId8"/>
    <p:sldId id="301" r:id="rId9"/>
    <p:sldId id="302" r:id="rId10"/>
    <p:sldId id="279" r:id="rId11"/>
    <p:sldId id="295" r:id="rId12"/>
    <p:sldId id="304" r:id="rId13"/>
    <p:sldId id="296" r:id="rId14"/>
    <p:sldId id="297" r:id="rId15"/>
    <p:sldId id="298" r:id="rId16"/>
    <p:sldId id="309" r:id="rId17"/>
    <p:sldId id="299" r:id="rId18"/>
    <p:sldId id="310" r:id="rId1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0E4"/>
    <a:srgbClr val="FFFF99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8B70B-4A7B-4F68-B09A-A21FF589318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D5B4B2-4613-43DF-985C-B60749C80656}">
      <dgm:prSet phldrT="[Text]"/>
      <dgm:spPr/>
      <dgm:t>
        <a:bodyPr/>
        <a:lstStyle/>
        <a:p>
          <a:r>
            <a:rPr lang="zh-TW" altLang="en-US" dirty="0" smtClean="0">
              <a:ea typeface="AR Heiti Bold Big5" pitchFamily="49" charset="-120"/>
            </a:rPr>
            <a:t>奧林匹克競技會</a:t>
          </a:r>
          <a:r>
            <a:rPr lang="en-US" dirty="0" smtClean="0">
              <a:ea typeface="AR Heiti Bold Big5" pitchFamily="49" charset="-120"/>
            </a:rPr>
            <a:t> (Olympic Games) </a:t>
          </a:r>
          <a:endParaRPr lang="en-US" dirty="0"/>
        </a:p>
      </dgm:t>
    </dgm:pt>
    <dgm:pt modelId="{9FAE5747-0CD4-4BEE-A8D5-CBD517C7991E}" type="parTrans" cxnId="{6309180C-D6DE-497F-8DE0-239F709B8E0E}">
      <dgm:prSet/>
      <dgm:spPr/>
      <dgm:t>
        <a:bodyPr/>
        <a:lstStyle/>
        <a:p>
          <a:endParaRPr lang="en-US"/>
        </a:p>
      </dgm:t>
    </dgm:pt>
    <dgm:pt modelId="{5E6F2308-D3FC-4A27-92CB-8920DA50FA81}" type="sibTrans" cxnId="{6309180C-D6DE-497F-8DE0-239F709B8E0E}">
      <dgm:prSet/>
      <dgm:spPr/>
      <dgm:t>
        <a:bodyPr/>
        <a:lstStyle/>
        <a:p>
          <a:endParaRPr lang="en-US"/>
        </a:p>
      </dgm:t>
    </dgm:pt>
    <dgm:pt modelId="{2A2B2075-640B-43EC-BF5A-5D5808EDB8ED}">
      <dgm:prSet phldrT="[Text]"/>
      <dgm:spPr/>
      <dgm:t>
        <a:bodyPr/>
        <a:lstStyle/>
        <a:p>
          <a:r>
            <a:rPr lang="zh-TW" altLang="en-US" dirty="0" smtClean="0">
              <a:ea typeface="AR Heiti Bold Big5" pitchFamily="49" charset="-120"/>
            </a:rPr>
            <a:t>依斯米安競技會</a:t>
          </a:r>
          <a:r>
            <a:rPr lang="en-US" dirty="0" smtClean="0">
              <a:ea typeface="AR Heiti Bold Big5" pitchFamily="49" charset="-120"/>
            </a:rPr>
            <a:t> (Isthmian Games) </a:t>
          </a:r>
          <a:endParaRPr lang="en-US" dirty="0"/>
        </a:p>
      </dgm:t>
    </dgm:pt>
    <dgm:pt modelId="{D2358F28-C70A-4785-AC86-FE409BAB3D68}" type="parTrans" cxnId="{BD7B0CB2-1E46-4DA8-8208-0A6BFDB342AC}">
      <dgm:prSet/>
      <dgm:spPr/>
      <dgm:t>
        <a:bodyPr/>
        <a:lstStyle/>
        <a:p>
          <a:endParaRPr lang="en-US"/>
        </a:p>
      </dgm:t>
    </dgm:pt>
    <dgm:pt modelId="{2706AD0E-3074-4F45-AFA8-C8DC3A86E052}" type="sibTrans" cxnId="{BD7B0CB2-1E46-4DA8-8208-0A6BFDB342AC}">
      <dgm:prSet/>
      <dgm:spPr/>
      <dgm:t>
        <a:bodyPr/>
        <a:lstStyle/>
        <a:p>
          <a:endParaRPr lang="en-US"/>
        </a:p>
      </dgm:t>
    </dgm:pt>
    <dgm:pt modelId="{B4633B5D-C92D-4D13-80C4-0294BB68F395}">
      <dgm:prSet phldrT="[Text]"/>
      <dgm:spPr/>
      <dgm:t>
        <a:bodyPr/>
        <a:lstStyle/>
        <a:p>
          <a:r>
            <a:rPr lang="zh-TW" altLang="en-US" dirty="0" smtClean="0">
              <a:ea typeface="AR Heiti Bold Big5" pitchFamily="49" charset="-120"/>
            </a:rPr>
            <a:t>皮西安競技會</a:t>
          </a:r>
          <a:r>
            <a:rPr lang="en-US" dirty="0" smtClean="0">
              <a:ea typeface="AR Heiti Bold Big5" pitchFamily="49" charset="-120"/>
            </a:rPr>
            <a:t> (</a:t>
          </a:r>
          <a:r>
            <a:rPr lang="en-US" dirty="0" err="1" smtClean="0">
              <a:ea typeface="AR Heiti Bold Big5" pitchFamily="49" charset="-120"/>
            </a:rPr>
            <a:t>Pythian</a:t>
          </a:r>
          <a:r>
            <a:rPr lang="en-US" dirty="0" smtClean="0">
              <a:ea typeface="AR Heiti Bold Big5" pitchFamily="49" charset="-120"/>
            </a:rPr>
            <a:t> Games) </a:t>
          </a:r>
          <a:endParaRPr lang="en-US" dirty="0"/>
        </a:p>
      </dgm:t>
    </dgm:pt>
    <dgm:pt modelId="{9E79BD4D-3746-4056-9612-2FBA18B4E8FA}" type="parTrans" cxnId="{1E38CDB5-C1B8-4CF2-952B-CEC3A667E900}">
      <dgm:prSet/>
      <dgm:spPr/>
      <dgm:t>
        <a:bodyPr/>
        <a:lstStyle/>
        <a:p>
          <a:endParaRPr lang="en-US"/>
        </a:p>
      </dgm:t>
    </dgm:pt>
    <dgm:pt modelId="{0343F1BA-96B3-474B-A10C-0B2962D7F8D0}" type="sibTrans" cxnId="{1E38CDB5-C1B8-4CF2-952B-CEC3A667E900}">
      <dgm:prSet/>
      <dgm:spPr/>
      <dgm:t>
        <a:bodyPr/>
        <a:lstStyle/>
        <a:p>
          <a:endParaRPr lang="en-US"/>
        </a:p>
      </dgm:t>
    </dgm:pt>
    <dgm:pt modelId="{F17B4E0D-C4D8-41A6-9988-64E5E17D0CDE}">
      <dgm:prSet phldrT="[Text]"/>
      <dgm:spPr/>
      <dgm:t>
        <a:bodyPr/>
        <a:lstStyle/>
        <a:p>
          <a:r>
            <a:rPr lang="zh-TW" altLang="en-US" dirty="0" smtClean="0">
              <a:ea typeface="AR Heiti Bold Big5" pitchFamily="49" charset="-120"/>
            </a:rPr>
            <a:t>尼米安競技會</a:t>
          </a:r>
          <a:r>
            <a:rPr lang="en-US" dirty="0" smtClean="0">
              <a:ea typeface="AR Heiti Bold Big5" pitchFamily="49" charset="-120"/>
            </a:rPr>
            <a:t> (</a:t>
          </a:r>
          <a:r>
            <a:rPr lang="en-US" dirty="0" err="1" smtClean="0">
              <a:ea typeface="AR Heiti Bold Big5" pitchFamily="49" charset="-120"/>
            </a:rPr>
            <a:t>Nemean</a:t>
          </a:r>
          <a:r>
            <a:rPr lang="en-US" dirty="0" smtClean="0">
              <a:ea typeface="AR Heiti Bold Big5" pitchFamily="49" charset="-120"/>
            </a:rPr>
            <a:t> Games) </a:t>
          </a:r>
          <a:endParaRPr lang="en-US" dirty="0"/>
        </a:p>
      </dgm:t>
    </dgm:pt>
    <dgm:pt modelId="{906C3DB5-B20B-450C-8AC6-10C3899EB588}" type="parTrans" cxnId="{E02B9538-0240-40D3-A1D5-F6776871E0E5}">
      <dgm:prSet/>
      <dgm:spPr/>
      <dgm:t>
        <a:bodyPr/>
        <a:lstStyle/>
        <a:p>
          <a:endParaRPr lang="en-US"/>
        </a:p>
      </dgm:t>
    </dgm:pt>
    <dgm:pt modelId="{26764D03-A395-4F6B-A4A9-A1CDCA7ACF8E}" type="sibTrans" cxnId="{E02B9538-0240-40D3-A1D5-F6776871E0E5}">
      <dgm:prSet/>
      <dgm:spPr/>
      <dgm:t>
        <a:bodyPr/>
        <a:lstStyle/>
        <a:p>
          <a:endParaRPr lang="en-US"/>
        </a:p>
      </dgm:t>
    </dgm:pt>
    <dgm:pt modelId="{F39742A1-2580-4955-9526-395BEE254D6C}" type="pres">
      <dgm:prSet presAssocID="{C678B70B-4A7B-4F68-B09A-A21FF589318A}" presName="Name0" presStyleCnt="0">
        <dgm:presLayoutVars>
          <dgm:dir/>
          <dgm:resizeHandles val="exact"/>
        </dgm:presLayoutVars>
      </dgm:prSet>
      <dgm:spPr/>
    </dgm:pt>
    <dgm:pt modelId="{ECE4867C-9225-4FF1-82CD-B9FD26AD990B}" type="pres">
      <dgm:prSet presAssocID="{DDD5B4B2-4613-43DF-985C-B60749C80656}" presName="compNode" presStyleCnt="0"/>
      <dgm:spPr/>
    </dgm:pt>
    <dgm:pt modelId="{7CA2A148-7033-43E4-90E3-A58C3A587562}" type="pres">
      <dgm:prSet presAssocID="{DDD5B4B2-4613-43DF-985C-B60749C80656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727B3D-93FE-457F-B0FA-A46438BE801A}" type="pres">
      <dgm:prSet presAssocID="{DDD5B4B2-4613-43DF-985C-B60749C8065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0CD86-7148-4E8F-A1A3-5067ADBC5D2D}" type="pres">
      <dgm:prSet presAssocID="{5E6F2308-D3FC-4A27-92CB-8920DA50FA81}" presName="sibTrans" presStyleLbl="sibTrans2D1" presStyleIdx="0" presStyleCnt="0"/>
      <dgm:spPr/>
    </dgm:pt>
    <dgm:pt modelId="{4D2FDE4B-FCC3-40B3-AFC4-7EA479E1D8EC}" type="pres">
      <dgm:prSet presAssocID="{2A2B2075-640B-43EC-BF5A-5D5808EDB8ED}" presName="compNode" presStyleCnt="0"/>
      <dgm:spPr/>
    </dgm:pt>
    <dgm:pt modelId="{CF823401-CC55-453C-A994-4EC0DBE74739}" type="pres">
      <dgm:prSet presAssocID="{2A2B2075-640B-43EC-BF5A-5D5808EDB8ED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E749E24-EF9F-454B-AF8C-18963ECA0EE4}" type="pres">
      <dgm:prSet presAssocID="{2A2B2075-640B-43EC-BF5A-5D5808EDB8ED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61712-2F6E-43FE-A0C6-E988237F0BC1}" type="pres">
      <dgm:prSet presAssocID="{2706AD0E-3074-4F45-AFA8-C8DC3A86E052}" presName="sibTrans" presStyleLbl="sibTrans2D1" presStyleIdx="0" presStyleCnt="0"/>
      <dgm:spPr/>
    </dgm:pt>
    <dgm:pt modelId="{1B2E770D-F899-4362-AF89-D4021F9C92C8}" type="pres">
      <dgm:prSet presAssocID="{B4633B5D-C92D-4D13-80C4-0294BB68F395}" presName="compNode" presStyleCnt="0"/>
      <dgm:spPr/>
    </dgm:pt>
    <dgm:pt modelId="{79F422E6-762A-449A-9C0F-55A4EE1A3988}" type="pres">
      <dgm:prSet presAssocID="{B4633B5D-C92D-4D13-80C4-0294BB68F395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5A064C7-51F5-43FE-ACEE-5C09301E5F58}" type="pres">
      <dgm:prSet presAssocID="{B4633B5D-C92D-4D13-80C4-0294BB68F39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2C1DE-6433-46E8-87BA-499B262AD58D}" type="pres">
      <dgm:prSet presAssocID="{0343F1BA-96B3-474B-A10C-0B2962D7F8D0}" presName="sibTrans" presStyleLbl="sibTrans2D1" presStyleIdx="0" presStyleCnt="0"/>
      <dgm:spPr/>
    </dgm:pt>
    <dgm:pt modelId="{CC3BF92E-C890-4DF4-A8AE-538F4FB98012}" type="pres">
      <dgm:prSet presAssocID="{F17B4E0D-C4D8-41A6-9988-64E5E17D0CDE}" presName="compNode" presStyleCnt="0"/>
      <dgm:spPr/>
    </dgm:pt>
    <dgm:pt modelId="{C22C8A4C-5E08-4EF2-8895-BB1FDFE755C3}" type="pres">
      <dgm:prSet presAssocID="{F17B4E0D-C4D8-41A6-9988-64E5E17D0CDE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58BC3D7-B720-41A0-A319-2C8657EB28BB}" type="pres">
      <dgm:prSet presAssocID="{F17B4E0D-C4D8-41A6-9988-64E5E17D0CDE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4B870-A397-43C8-A33C-C7A9668CF4CA}" type="presOf" srcId="{C678B70B-4A7B-4F68-B09A-A21FF589318A}" destId="{F39742A1-2580-4955-9526-395BEE254D6C}" srcOrd="0" destOrd="0" presId="urn:microsoft.com/office/officeart/2005/8/layout/pList1"/>
    <dgm:cxn modelId="{62953785-F1A8-44FE-BBC6-1B6A71B77E54}" type="presOf" srcId="{5E6F2308-D3FC-4A27-92CB-8920DA50FA81}" destId="{7F50CD86-7148-4E8F-A1A3-5067ADBC5D2D}" srcOrd="0" destOrd="0" presId="urn:microsoft.com/office/officeart/2005/8/layout/pList1"/>
    <dgm:cxn modelId="{6309180C-D6DE-497F-8DE0-239F709B8E0E}" srcId="{C678B70B-4A7B-4F68-B09A-A21FF589318A}" destId="{DDD5B4B2-4613-43DF-985C-B60749C80656}" srcOrd="0" destOrd="0" parTransId="{9FAE5747-0CD4-4BEE-A8D5-CBD517C7991E}" sibTransId="{5E6F2308-D3FC-4A27-92CB-8920DA50FA81}"/>
    <dgm:cxn modelId="{BD7B0CB2-1E46-4DA8-8208-0A6BFDB342AC}" srcId="{C678B70B-4A7B-4F68-B09A-A21FF589318A}" destId="{2A2B2075-640B-43EC-BF5A-5D5808EDB8ED}" srcOrd="1" destOrd="0" parTransId="{D2358F28-C70A-4785-AC86-FE409BAB3D68}" sibTransId="{2706AD0E-3074-4F45-AFA8-C8DC3A86E052}"/>
    <dgm:cxn modelId="{0D220436-BC64-46E1-8C5B-715E2ECEF123}" type="presOf" srcId="{0343F1BA-96B3-474B-A10C-0B2962D7F8D0}" destId="{3022C1DE-6433-46E8-87BA-499B262AD58D}" srcOrd="0" destOrd="0" presId="urn:microsoft.com/office/officeart/2005/8/layout/pList1"/>
    <dgm:cxn modelId="{8FF34271-EAF4-4451-95DD-FC5A9E518944}" type="presOf" srcId="{DDD5B4B2-4613-43DF-985C-B60749C80656}" destId="{28727B3D-93FE-457F-B0FA-A46438BE801A}" srcOrd="0" destOrd="0" presId="urn:microsoft.com/office/officeart/2005/8/layout/pList1"/>
    <dgm:cxn modelId="{CE69786C-84A2-4ABE-AADB-A13684752AAA}" type="presOf" srcId="{F17B4E0D-C4D8-41A6-9988-64E5E17D0CDE}" destId="{158BC3D7-B720-41A0-A319-2C8657EB28BB}" srcOrd="0" destOrd="0" presId="urn:microsoft.com/office/officeart/2005/8/layout/pList1"/>
    <dgm:cxn modelId="{870824CB-6564-4EE4-A6C0-5391D4EF084D}" type="presOf" srcId="{2706AD0E-3074-4F45-AFA8-C8DC3A86E052}" destId="{DD261712-2F6E-43FE-A0C6-E988237F0BC1}" srcOrd="0" destOrd="0" presId="urn:microsoft.com/office/officeart/2005/8/layout/pList1"/>
    <dgm:cxn modelId="{E02B9538-0240-40D3-A1D5-F6776871E0E5}" srcId="{C678B70B-4A7B-4F68-B09A-A21FF589318A}" destId="{F17B4E0D-C4D8-41A6-9988-64E5E17D0CDE}" srcOrd="3" destOrd="0" parTransId="{906C3DB5-B20B-450C-8AC6-10C3899EB588}" sibTransId="{26764D03-A395-4F6B-A4A9-A1CDCA7ACF8E}"/>
    <dgm:cxn modelId="{D490B5C2-CA53-4F6B-9C3A-4F8E209ADB40}" type="presOf" srcId="{2A2B2075-640B-43EC-BF5A-5D5808EDB8ED}" destId="{8E749E24-EF9F-454B-AF8C-18963ECA0EE4}" srcOrd="0" destOrd="0" presId="urn:microsoft.com/office/officeart/2005/8/layout/pList1"/>
    <dgm:cxn modelId="{1E38CDB5-C1B8-4CF2-952B-CEC3A667E900}" srcId="{C678B70B-4A7B-4F68-B09A-A21FF589318A}" destId="{B4633B5D-C92D-4D13-80C4-0294BB68F395}" srcOrd="2" destOrd="0" parTransId="{9E79BD4D-3746-4056-9612-2FBA18B4E8FA}" sibTransId="{0343F1BA-96B3-474B-A10C-0B2962D7F8D0}"/>
    <dgm:cxn modelId="{B1D253CD-BEA7-4F2A-9756-B7FB05C40A21}" type="presOf" srcId="{B4633B5D-C92D-4D13-80C4-0294BB68F395}" destId="{45A064C7-51F5-43FE-ACEE-5C09301E5F58}" srcOrd="0" destOrd="0" presId="urn:microsoft.com/office/officeart/2005/8/layout/pList1"/>
    <dgm:cxn modelId="{33F979F0-D91D-467C-84BF-93FD83C2AE51}" type="presParOf" srcId="{F39742A1-2580-4955-9526-395BEE254D6C}" destId="{ECE4867C-9225-4FF1-82CD-B9FD26AD990B}" srcOrd="0" destOrd="0" presId="urn:microsoft.com/office/officeart/2005/8/layout/pList1"/>
    <dgm:cxn modelId="{D0877232-324D-4D82-BEDA-D4AD76771CCA}" type="presParOf" srcId="{ECE4867C-9225-4FF1-82CD-B9FD26AD990B}" destId="{7CA2A148-7033-43E4-90E3-A58C3A587562}" srcOrd="0" destOrd="0" presId="urn:microsoft.com/office/officeart/2005/8/layout/pList1"/>
    <dgm:cxn modelId="{23E1C4D8-B4F5-4B2F-A8F9-959B71AE7483}" type="presParOf" srcId="{ECE4867C-9225-4FF1-82CD-B9FD26AD990B}" destId="{28727B3D-93FE-457F-B0FA-A46438BE801A}" srcOrd="1" destOrd="0" presId="urn:microsoft.com/office/officeart/2005/8/layout/pList1"/>
    <dgm:cxn modelId="{FCB8231B-3C28-4DB8-94FB-CF47EE75922C}" type="presParOf" srcId="{F39742A1-2580-4955-9526-395BEE254D6C}" destId="{7F50CD86-7148-4E8F-A1A3-5067ADBC5D2D}" srcOrd="1" destOrd="0" presId="urn:microsoft.com/office/officeart/2005/8/layout/pList1"/>
    <dgm:cxn modelId="{08C015E1-65D4-4884-999A-B1FFE421CABE}" type="presParOf" srcId="{F39742A1-2580-4955-9526-395BEE254D6C}" destId="{4D2FDE4B-FCC3-40B3-AFC4-7EA479E1D8EC}" srcOrd="2" destOrd="0" presId="urn:microsoft.com/office/officeart/2005/8/layout/pList1"/>
    <dgm:cxn modelId="{027220C0-6522-4F7C-B521-25935893F90C}" type="presParOf" srcId="{4D2FDE4B-FCC3-40B3-AFC4-7EA479E1D8EC}" destId="{CF823401-CC55-453C-A994-4EC0DBE74739}" srcOrd="0" destOrd="0" presId="urn:microsoft.com/office/officeart/2005/8/layout/pList1"/>
    <dgm:cxn modelId="{2D6CF91C-8D4B-4D26-9A42-749EA2C87ECD}" type="presParOf" srcId="{4D2FDE4B-FCC3-40B3-AFC4-7EA479E1D8EC}" destId="{8E749E24-EF9F-454B-AF8C-18963ECA0EE4}" srcOrd="1" destOrd="0" presId="urn:microsoft.com/office/officeart/2005/8/layout/pList1"/>
    <dgm:cxn modelId="{6E851249-41A9-4E03-A717-66FBBCC54E4B}" type="presParOf" srcId="{F39742A1-2580-4955-9526-395BEE254D6C}" destId="{DD261712-2F6E-43FE-A0C6-E988237F0BC1}" srcOrd="3" destOrd="0" presId="urn:microsoft.com/office/officeart/2005/8/layout/pList1"/>
    <dgm:cxn modelId="{50FD238E-2FE7-4F3C-8031-929A8008861D}" type="presParOf" srcId="{F39742A1-2580-4955-9526-395BEE254D6C}" destId="{1B2E770D-F899-4362-AF89-D4021F9C92C8}" srcOrd="4" destOrd="0" presId="urn:microsoft.com/office/officeart/2005/8/layout/pList1"/>
    <dgm:cxn modelId="{8405C9F2-D7F4-4256-A5D1-4ADDA51EA505}" type="presParOf" srcId="{1B2E770D-F899-4362-AF89-D4021F9C92C8}" destId="{79F422E6-762A-449A-9C0F-55A4EE1A3988}" srcOrd="0" destOrd="0" presId="urn:microsoft.com/office/officeart/2005/8/layout/pList1"/>
    <dgm:cxn modelId="{E928D806-8A31-4C4E-87E0-524DE15E9522}" type="presParOf" srcId="{1B2E770D-F899-4362-AF89-D4021F9C92C8}" destId="{45A064C7-51F5-43FE-ACEE-5C09301E5F58}" srcOrd="1" destOrd="0" presId="urn:microsoft.com/office/officeart/2005/8/layout/pList1"/>
    <dgm:cxn modelId="{6B3D729C-CF4A-49F1-BDF0-8F0567B7CEAD}" type="presParOf" srcId="{F39742A1-2580-4955-9526-395BEE254D6C}" destId="{3022C1DE-6433-46E8-87BA-499B262AD58D}" srcOrd="5" destOrd="0" presId="urn:microsoft.com/office/officeart/2005/8/layout/pList1"/>
    <dgm:cxn modelId="{3EC664E3-A723-49B4-A61E-BE016EE3A2E0}" type="presParOf" srcId="{F39742A1-2580-4955-9526-395BEE254D6C}" destId="{CC3BF92E-C890-4DF4-A8AE-538F4FB98012}" srcOrd="6" destOrd="0" presId="urn:microsoft.com/office/officeart/2005/8/layout/pList1"/>
    <dgm:cxn modelId="{29272A70-23CC-400B-B2FC-53D02D53F1BE}" type="presParOf" srcId="{CC3BF92E-C890-4DF4-A8AE-538F4FB98012}" destId="{C22C8A4C-5E08-4EF2-8895-BB1FDFE755C3}" srcOrd="0" destOrd="0" presId="urn:microsoft.com/office/officeart/2005/8/layout/pList1"/>
    <dgm:cxn modelId="{1BFA1536-CB56-4F51-872F-B057D7FC06EC}" type="presParOf" srcId="{CC3BF92E-C890-4DF4-A8AE-538F4FB98012}" destId="{158BC3D7-B720-41A0-A319-2C8657EB28B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EBB6E-3963-433C-9002-234552A955F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1BAD56-005B-40BB-ACFD-DEAD134CC600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8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21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日（禮拜二）心靈綠洲讚美饗宴</a:t>
          </a:r>
          <a:endParaRPr kumimoji="0" lang="zh-TW" altLang="en-US" sz="2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Arial" pitchFamily="34" charset="0"/>
          </a:endParaRPr>
        </a:p>
      </dgm:t>
    </dgm:pt>
    <dgm:pt modelId="{2DC537AC-1406-4179-A505-73BD52846C80}" type="parTrans" cxnId="{BCF90DB2-7B3F-4735-8C30-10431D66B717}">
      <dgm:prSet/>
      <dgm:spPr/>
      <dgm:t>
        <a:bodyPr/>
        <a:lstStyle/>
        <a:p>
          <a:endParaRPr lang="en-US" sz="2800" b="1"/>
        </a:p>
      </dgm:t>
    </dgm:pt>
    <dgm:pt modelId="{888BB6DA-CAC9-4F32-B416-611317C10885}" type="sibTrans" cxnId="{BCF90DB2-7B3F-4735-8C30-10431D66B717}">
      <dgm:prSet/>
      <dgm:spPr/>
      <dgm:t>
        <a:bodyPr/>
        <a:lstStyle/>
        <a:p>
          <a:endParaRPr lang="en-US" sz="2800" b="1"/>
        </a:p>
      </dgm:t>
    </dgm:pt>
    <dgm:pt modelId="{1CEFA69D-642D-423B-BA77-DD0DB8E36E8D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8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25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日（星期六）墨西哥一日短宣</a:t>
          </a:r>
          <a:endParaRPr kumimoji="0" lang="zh-TW" altLang="en-US" sz="2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Arial" pitchFamily="34" charset="0"/>
          </a:endParaRPr>
        </a:p>
      </dgm:t>
    </dgm:pt>
    <dgm:pt modelId="{B931979E-D8C4-4E62-BC6A-1419098FA91E}" type="parTrans" cxnId="{69E7F6A7-BFA3-4491-820B-D8A1D9AF6790}">
      <dgm:prSet/>
      <dgm:spPr/>
      <dgm:t>
        <a:bodyPr/>
        <a:lstStyle/>
        <a:p>
          <a:endParaRPr lang="en-US" sz="2800" b="1"/>
        </a:p>
      </dgm:t>
    </dgm:pt>
    <dgm:pt modelId="{51A92692-323C-42D3-82BE-1A263F32B600}" type="sibTrans" cxnId="{69E7F6A7-BFA3-4491-820B-D8A1D9AF6790}">
      <dgm:prSet/>
      <dgm:spPr/>
      <dgm:t>
        <a:bodyPr/>
        <a:lstStyle/>
        <a:p>
          <a:endParaRPr lang="en-US" sz="2800" b="1"/>
        </a:p>
      </dgm:t>
    </dgm:pt>
    <dgm:pt modelId="{BEAFDA98-0364-4EC1-8938-108EFB74389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9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8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日（星期六）</a:t>
          </a: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e-waste recycle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社區服務</a:t>
          </a:r>
          <a:endParaRPr kumimoji="0" lang="zh-TW" altLang="en-US" sz="2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Arial" pitchFamily="34" charset="0"/>
          </a:endParaRPr>
        </a:p>
      </dgm:t>
    </dgm:pt>
    <dgm:pt modelId="{1B56C286-2669-41CA-9175-1D61C8EAD908}" type="parTrans" cxnId="{F554A628-45BC-4164-8E23-DC6395D877A3}">
      <dgm:prSet/>
      <dgm:spPr/>
      <dgm:t>
        <a:bodyPr/>
        <a:lstStyle/>
        <a:p>
          <a:endParaRPr lang="en-US" sz="2800" b="1"/>
        </a:p>
      </dgm:t>
    </dgm:pt>
    <dgm:pt modelId="{F3EA89FD-4504-48AE-9EFA-0069AFA89680}" type="sibTrans" cxnId="{F554A628-45BC-4164-8E23-DC6395D877A3}">
      <dgm:prSet/>
      <dgm:spPr/>
      <dgm:t>
        <a:bodyPr/>
        <a:lstStyle/>
        <a:p>
          <a:endParaRPr lang="en-US" sz="2800" b="1"/>
        </a:p>
      </dgm:t>
    </dgm:pt>
    <dgm:pt modelId="{645A63E2-54CA-458A-8CB1-C6B178C4045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9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15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日（禮拜六）北美華人基督徒教育大會</a:t>
          </a:r>
          <a:endParaRPr kumimoji="0" lang="zh-TW" altLang="en-US" sz="2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Arial" pitchFamily="34" charset="0"/>
          </a:endParaRPr>
        </a:p>
      </dgm:t>
    </dgm:pt>
    <dgm:pt modelId="{EC256B12-DFA2-4C61-8B5A-54DE06C81C57}" type="parTrans" cxnId="{7C4FDF3F-7640-42B8-97D1-A335B4E0675A}">
      <dgm:prSet/>
      <dgm:spPr/>
      <dgm:t>
        <a:bodyPr/>
        <a:lstStyle/>
        <a:p>
          <a:endParaRPr lang="en-US" sz="2800" b="1"/>
        </a:p>
      </dgm:t>
    </dgm:pt>
    <dgm:pt modelId="{3A2C5C6F-9F0D-4622-A59A-43D5C3F9702E}" type="sibTrans" cxnId="{7C4FDF3F-7640-42B8-97D1-A335B4E0675A}">
      <dgm:prSet/>
      <dgm:spPr/>
      <dgm:t>
        <a:bodyPr/>
        <a:lstStyle/>
        <a:p>
          <a:endParaRPr lang="en-US" sz="2800" b="1"/>
        </a:p>
      </dgm:t>
    </dgm:pt>
    <dgm:pt modelId="{5FBC82F8-0EB7-4ABE-89CF-E8AD9ED83420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9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22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日（禮拜六）長執同工訓練會</a:t>
          </a:r>
          <a:endParaRPr lang="en-US" sz="2800" b="1" dirty="0"/>
        </a:p>
      </dgm:t>
    </dgm:pt>
    <dgm:pt modelId="{48859821-1EE0-4C47-BA8A-54A1E4333116}" type="parTrans" cxnId="{9AC4A49E-7665-4A1C-94B2-B76907CC5701}">
      <dgm:prSet/>
      <dgm:spPr/>
      <dgm:t>
        <a:bodyPr/>
        <a:lstStyle/>
        <a:p>
          <a:endParaRPr lang="en-US" sz="2800" b="1"/>
        </a:p>
      </dgm:t>
    </dgm:pt>
    <dgm:pt modelId="{987E2ABD-1438-40B8-BE0C-9730CC6F80B8}" type="sibTrans" cxnId="{9AC4A49E-7665-4A1C-94B2-B76907CC5701}">
      <dgm:prSet/>
      <dgm:spPr/>
      <dgm:t>
        <a:bodyPr/>
        <a:lstStyle/>
        <a:p>
          <a:endParaRPr lang="en-US" sz="2800" b="1"/>
        </a:p>
      </dgm:t>
    </dgm:pt>
    <dgm:pt modelId="{B5D71532-CFE3-451E-A4D2-E842DA15B69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10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9-13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 北美教協研習會 </a:t>
          </a: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(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休士頓</a:t>
          </a: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)</a:t>
          </a:r>
          <a:endParaRPr lang="en-US" sz="2800" b="1" dirty="0"/>
        </a:p>
      </dgm:t>
    </dgm:pt>
    <dgm:pt modelId="{B8BB5044-57AA-435E-B160-14B7E3704857}" type="parTrans" cxnId="{C09A535E-88A2-47CD-8570-51ED4802A5C5}">
      <dgm:prSet/>
      <dgm:spPr/>
      <dgm:t>
        <a:bodyPr/>
        <a:lstStyle/>
        <a:p>
          <a:endParaRPr lang="en-US" sz="2800" b="1"/>
        </a:p>
      </dgm:t>
    </dgm:pt>
    <dgm:pt modelId="{5A6157AB-9629-475E-B95E-E5C1DDD75757}" type="sibTrans" cxnId="{C09A535E-88A2-47CD-8570-51ED4802A5C5}">
      <dgm:prSet/>
      <dgm:spPr/>
      <dgm:t>
        <a:bodyPr/>
        <a:lstStyle/>
        <a:p>
          <a:endParaRPr lang="en-US" sz="2800" b="1"/>
        </a:p>
      </dgm:t>
    </dgm:pt>
    <dgm:pt modelId="{B55E8783-152F-423A-B9C0-AAE1FB60E21A}">
      <dgm:prSet custT="1"/>
      <dgm:spPr>
        <a:solidFill>
          <a:srgbClr val="FCD0E4"/>
        </a:solidFill>
      </dgm:spPr>
      <dgm:t>
        <a:bodyPr/>
        <a:lstStyle/>
        <a:p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9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28</a:t>
          </a:r>
          <a:r>
            <a:rPr kumimoji="0" lang="zh-TW" alt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日（禮拜五）中秋節聯誼晚會</a:t>
          </a:r>
          <a:endParaRPr lang="en-US" sz="2800" b="1" dirty="0"/>
        </a:p>
      </dgm:t>
    </dgm:pt>
    <dgm:pt modelId="{76A060A3-C9C5-4619-A055-412AEF0D0CF9}" type="parTrans" cxnId="{126D1C60-00A4-4CD9-8B62-3D78F66B82F3}">
      <dgm:prSet/>
      <dgm:spPr/>
      <dgm:t>
        <a:bodyPr/>
        <a:lstStyle/>
        <a:p>
          <a:endParaRPr lang="en-US" sz="2800" b="1"/>
        </a:p>
      </dgm:t>
    </dgm:pt>
    <dgm:pt modelId="{0F1FB3E2-FE7F-4C1F-A380-6D2EBCDA06AD}" type="sibTrans" cxnId="{126D1C60-00A4-4CD9-8B62-3D78F66B82F3}">
      <dgm:prSet/>
      <dgm:spPr/>
      <dgm:t>
        <a:bodyPr/>
        <a:lstStyle/>
        <a:p>
          <a:endParaRPr lang="en-US" sz="2800" b="1"/>
        </a:p>
      </dgm:t>
    </dgm:pt>
    <dgm:pt modelId="{8A5E9727-9125-4904-8EE5-F5A6E8DC86F0}" type="pres">
      <dgm:prSet presAssocID="{DE7EBB6E-3963-433C-9002-234552A955F3}" presName="linear" presStyleCnt="0">
        <dgm:presLayoutVars>
          <dgm:dir/>
          <dgm:resizeHandles val="exact"/>
        </dgm:presLayoutVars>
      </dgm:prSet>
      <dgm:spPr/>
    </dgm:pt>
    <dgm:pt modelId="{CC1F0DA0-BACB-4C27-9648-56D27C719185}" type="pres">
      <dgm:prSet presAssocID="{2E1BAD56-005B-40BB-ACFD-DEAD134CC600}" presName="comp" presStyleCnt="0"/>
      <dgm:spPr/>
    </dgm:pt>
    <dgm:pt modelId="{CBB27DB6-B9EB-465E-878D-DA2CAC2BB963}" type="pres">
      <dgm:prSet presAssocID="{2E1BAD56-005B-40BB-ACFD-DEAD134CC600}" presName="box" presStyleLbl="node1" presStyleIdx="0" presStyleCnt="7"/>
      <dgm:spPr/>
      <dgm:t>
        <a:bodyPr/>
        <a:lstStyle/>
        <a:p>
          <a:endParaRPr lang="en-US"/>
        </a:p>
      </dgm:t>
    </dgm:pt>
    <dgm:pt modelId="{55294E3C-8335-402E-AFE0-B48DEC441C80}" type="pres">
      <dgm:prSet presAssocID="{2E1BAD56-005B-40BB-ACFD-DEAD134CC600}" presName="img" presStyleLbl="fgImgPlace1" presStyleIdx="0" presStyleCnt="7" custScaleX="6276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3F7424-D6AD-4F34-890D-EC667AC4C77A}" type="pres">
      <dgm:prSet presAssocID="{2E1BAD56-005B-40BB-ACFD-DEAD134CC600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7E528-017C-4834-BD4F-DB23B5CE06F3}" type="pres">
      <dgm:prSet presAssocID="{888BB6DA-CAC9-4F32-B416-611317C10885}" presName="spacer" presStyleCnt="0"/>
      <dgm:spPr/>
    </dgm:pt>
    <dgm:pt modelId="{B15A3298-6F7C-49A2-BFD1-E9F56DD1EAD8}" type="pres">
      <dgm:prSet presAssocID="{1CEFA69D-642D-423B-BA77-DD0DB8E36E8D}" presName="comp" presStyleCnt="0"/>
      <dgm:spPr/>
    </dgm:pt>
    <dgm:pt modelId="{477D98C6-3705-4ED5-B787-7ECB16462996}" type="pres">
      <dgm:prSet presAssocID="{1CEFA69D-642D-423B-BA77-DD0DB8E36E8D}" presName="box" presStyleLbl="node1" presStyleIdx="1" presStyleCnt="7"/>
      <dgm:spPr/>
    </dgm:pt>
    <dgm:pt modelId="{4BCBBA35-5207-4ACE-9714-00BD30ED7F8B}" type="pres">
      <dgm:prSet presAssocID="{1CEFA69D-642D-423B-BA77-DD0DB8E36E8D}" presName="img" presStyleLbl="fgImgPlace1" presStyleIdx="1" presStyleCnt="7" custScaleX="627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DFCB94-535C-4812-A636-5E502F6A02D6}" type="pres">
      <dgm:prSet presAssocID="{1CEFA69D-642D-423B-BA77-DD0DB8E36E8D}" presName="text" presStyleLbl="node1" presStyleIdx="1" presStyleCnt="7">
        <dgm:presLayoutVars>
          <dgm:bulletEnabled val="1"/>
        </dgm:presLayoutVars>
      </dgm:prSet>
      <dgm:spPr/>
    </dgm:pt>
    <dgm:pt modelId="{4975F1F0-A52E-43B3-A340-6A72D973C39E}" type="pres">
      <dgm:prSet presAssocID="{51A92692-323C-42D3-82BE-1A263F32B600}" presName="spacer" presStyleCnt="0"/>
      <dgm:spPr/>
    </dgm:pt>
    <dgm:pt modelId="{C57D73CB-65BF-4909-A38E-B12D5A6D3220}" type="pres">
      <dgm:prSet presAssocID="{BEAFDA98-0364-4EC1-8938-108EFB743894}" presName="comp" presStyleCnt="0"/>
      <dgm:spPr/>
    </dgm:pt>
    <dgm:pt modelId="{91D37AC7-8E65-4594-A201-F0F1D6F55600}" type="pres">
      <dgm:prSet presAssocID="{BEAFDA98-0364-4EC1-8938-108EFB743894}" presName="box" presStyleLbl="node1" presStyleIdx="2" presStyleCnt="7"/>
      <dgm:spPr/>
      <dgm:t>
        <a:bodyPr/>
        <a:lstStyle/>
        <a:p>
          <a:endParaRPr lang="en-US"/>
        </a:p>
      </dgm:t>
    </dgm:pt>
    <dgm:pt modelId="{AFEA8F2B-726A-4ADB-9AF9-8CF4DA47AACD}" type="pres">
      <dgm:prSet presAssocID="{BEAFDA98-0364-4EC1-8938-108EFB743894}" presName="img" presStyleLbl="fgImgPlace1" presStyleIdx="2" presStyleCnt="7" custScaleX="627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73E1E88-D936-44FF-B718-0E51E264CE42}" type="pres">
      <dgm:prSet presAssocID="{BEAFDA98-0364-4EC1-8938-108EFB743894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C3087-F324-4401-9C7A-347E4045E21A}" type="pres">
      <dgm:prSet presAssocID="{F3EA89FD-4504-48AE-9EFA-0069AFA89680}" presName="spacer" presStyleCnt="0"/>
      <dgm:spPr/>
    </dgm:pt>
    <dgm:pt modelId="{38AF0792-29A3-4000-B0A6-25E0364030F9}" type="pres">
      <dgm:prSet presAssocID="{645A63E2-54CA-458A-8CB1-C6B178C40454}" presName="comp" presStyleCnt="0"/>
      <dgm:spPr/>
    </dgm:pt>
    <dgm:pt modelId="{69EA8850-76FE-49B6-8C79-5E2B9DAC82B8}" type="pres">
      <dgm:prSet presAssocID="{645A63E2-54CA-458A-8CB1-C6B178C40454}" presName="box" presStyleLbl="node1" presStyleIdx="3" presStyleCnt="7"/>
      <dgm:spPr/>
      <dgm:t>
        <a:bodyPr/>
        <a:lstStyle/>
        <a:p>
          <a:endParaRPr lang="en-US"/>
        </a:p>
      </dgm:t>
    </dgm:pt>
    <dgm:pt modelId="{05B438BF-194D-4144-80EA-7AE742F219C8}" type="pres">
      <dgm:prSet presAssocID="{645A63E2-54CA-458A-8CB1-C6B178C40454}" presName="img" presStyleLbl="fgImgPlace1" presStyleIdx="3" presStyleCnt="7" custScaleX="634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7F0FBF-8EFE-4F5F-8DD7-4AB0661C3366}" type="pres">
      <dgm:prSet presAssocID="{645A63E2-54CA-458A-8CB1-C6B178C40454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63BAD-78A9-43A5-9E9D-4D0BE8D39CB8}" type="pres">
      <dgm:prSet presAssocID="{3A2C5C6F-9F0D-4622-A59A-43D5C3F9702E}" presName="spacer" presStyleCnt="0"/>
      <dgm:spPr/>
    </dgm:pt>
    <dgm:pt modelId="{33EE0D3F-D0B4-424A-AC06-BBB14473C34B}" type="pres">
      <dgm:prSet presAssocID="{5FBC82F8-0EB7-4ABE-89CF-E8AD9ED83420}" presName="comp" presStyleCnt="0"/>
      <dgm:spPr/>
    </dgm:pt>
    <dgm:pt modelId="{ACFF9374-CFEA-4438-95F8-D71421AEA97B}" type="pres">
      <dgm:prSet presAssocID="{5FBC82F8-0EB7-4ABE-89CF-E8AD9ED83420}" presName="box" presStyleLbl="node1" presStyleIdx="4" presStyleCnt="7"/>
      <dgm:spPr/>
      <dgm:t>
        <a:bodyPr/>
        <a:lstStyle/>
        <a:p>
          <a:endParaRPr lang="en-US"/>
        </a:p>
      </dgm:t>
    </dgm:pt>
    <dgm:pt modelId="{0A4C0C59-7262-405F-8E67-7D0C63C61F0E}" type="pres">
      <dgm:prSet presAssocID="{5FBC82F8-0EB7-4ABE-89CF-E8AD9ED83420}" presName="img" presStyleLbl="fgImgPlace1" presStyleIdx="4" presStyleCnt="7" custScaleX="636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61139A-B2B5-46C6-A54A-AB4C774F7901}" type="pres">
      <dgm:prSet presAssocID="{5FBC82F8-0EB7-4ABE-89CF-E8AD9ED83420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ABB01-2456-4883-936A-22FE293B8532}" type="pres">
      <dgm:prSet presAssocID="{987E2ABD-1438-40B8-BE0C-9730CC6F80B8}" presName="spacer" presStyleCnt="0"/>
      <dgm:spPr/>
    </dgm:pt>
    <dgm:pt modelId="{FC66F716-8619-4A3A-B387-DE21695437A7}" type="pres">
      <dgm:prSet presAssocID="{B55E8783-152F-423A-B9C0-AAE1FB60E21A}" presName="comp" presStyleCnt="0"/>
      <dgm:spPr/>
    </dgm:pt>
    <dgm:pt modelId="{5E891D83-73EE-478D-A357-AC2944BD305D}" type="pres">
      <dgm:prSet presAssocID="{B55E8783-152F-423A-B9C0-AAE1FB60E21A}" presName="box" presStyleLbl="node1" presStyleIdx="5" presStyleCnt="7"/>
      <dgm:spPr/>
      <dgm:t>
        <a:bodyPr/>
        <a:lstStyle/>
        <a:p>
          <a:endParaRPr lang="en-US"/>
        </a:p>
      </dgm:t>
    </dgm:pt>
    <dgm:pt modelId="{893F5D4F-66CB-45D1-92FD-A34B94FD17D1}" type="pres">
      <dgm:prSet presAssocID="{B55E8783-152F-423A-B9C0-AAE1FB60E21A}" presName="img" presStyleLbl="fgImgPlace1" presStyleIdx="5" presStyleCnt="7" custScaleX="615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E7044C-D132-423B-BA50-5E392878D519}" type="pres">
      <dgm:prSet presAssocID="{B55E8783-152F-423A-B9C0-AAE1FB60E21A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F7C5C-3A0B-440B-9EC6-031BCC4A82D8}" type="pres">
      <dgm:prSet presAssocID="{0F1FB3E2-FE7F-4C1F-A380-6D2EBCDA06AD}" presName="spacer" presStyleCnt="0"/>
      <dgm:spPr/>
    </dgm:pt>
    <dgm:pt modelId="{E9933DC9-6CAF-4FC0-8614-B3BA3CE37060}" type="pres">
      <dgm:prSet presAssocID="{B5D71532-CFE3-451E-A4D2-E842DA15B691}" presName="comp" presStyleCnt="0"/>
      <dgm:spPr/>
    </dgm:pt>
    <dgm:pt modelId="{1EE87B61-CEDF-4D1A-A76E-52FF72D3E742}" type="pres">
      <dgm:prSet presAssocID="{B5D71532-CFE3-451E-A4D2-E842DA15B691}" presName="box" presStyleLbl="node1" presStyleIdx="6" presStyleCnt="7" custLinFactNeighborY="1338"/>
      <dgm:spPr/>
      <dgm:t>
        <a:bodyPr/>
        <a:lstStyle/>
        <a:p>
          <a:endParaRPr lang="en-US"/>
        </a:p>
      </dgm:t>
    </dgm:pt>
    <dgm:pt modelId="{4B6E194C-7EE3-40D3-AEF3-90EFA5507B6B}" type="pres">
      <dgm:prSet presAssocID="{B5D71532-CFE3-451E-A4D2-E842DA15B691}" presName="img" presStyleLbl="fgImgPlace1" presStyleIdx="6" presStyleCnt="7" custScaleX="615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338F87-5FA1-4CF0-B06C-CBB8627F3E9A}" type="pres">
      <dgm:prSet presAssocID="{B5D71532-CFE3-451E-A4D2-E842DA15B6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F90DB2-7B3F-4735-8C30-10431D66B717}" srcId="{DE7EBB6E-3963-433C-9002-234552A955F3}" destId="{2E1BAD56-005B-40BB-ACFD-DEAD134CC600}" srcOrd="0" destOrd="0" parTransId="{2DC537AC-1406-4179-A505-73BD52846C80}" sibTransId="{888BB6DA-CAC9-4F32-B416-611317C10885}"/>
    <dgm:cxn modelId="{771E8E75-9FA8-4B6C-B1F9-3E536FACB2FC}" type="presOf" srcId="{B55E8783-152F-423A-B9C0-AAE1FB60E21A}" destId="{5E891D83-73EE-478D-A357-AC2944BD305D}" srcOrd="0" destOrd="0" presId="urn:microsoft.com/office/officeart/2005/8/layout/vList4"/>
    <dgm:cxn modelId="{EFAE84E9-0F60-46C1-8107-67F3A6DD13C7}" type="presOf" srcId="{5FBC82F8-0EB7-4ABE-89CF-E8AD9ED83420}" destId="{ACFF9374-CFEA-4438-95F8-D71421AEA97B}" srcOrd="0" destOrd="0" presId="urn:microsoft.com/office/officeart/2005/8/layout/vList4"/>
    <dgm:cxn modelId="{6C8FF43D-321E-47F9-9DDD-CB6218BF624F}" type="presOf" srcId="{1CEFA69D-642D-423B-BA77-DD0DB8E36E8D}" destId="{D8DFCB94-535C-4812-A636-5E502F6A02D6}" srcOrd="1" destOrd="0" presId="urn:microsoft.com/office/officeart/2005/8/layout/vList4"/>
    <dgm:cxn modelId="{530BF67E-CD36-4563-AB29-E72EFF0F0047}" type="presOf" srcId="{1CEFA69D-642D-423B-BA77-DD0DB8E36E8D}" destId="{477D98C6-3705-4ED5-B787-7ECB16462996}" srcOrd="0" destOrd="0" presId="urn:microsoft.com/office/officeart/2005/8/layout/vList4"/>
    <dgm:cxn modelId="{9AC4A49E-7665-4A1C-94B2-B76907CC5701}" srcId="{DE7EBB6E-3963-433C-9002-234552A955F3}" destId="{5FBC82F8-0EB7-4ABE-89CF-E8AD9ED83420}" srcOrd="4" destOrd="0" parTransId="{48859821-1EE0-4C47-BA8A-54A1E4333116}" sibTransId="{987E2ABD-1438-40B8-BE0C-9730CC6F80B8}"/>
    <dgm:cxn modelId="{25901ACB-AFD5-4295-A836-2309FF161403}" type="presOf" srcId="{B5D71532-CFE3-451E-A4D2-E842DA15B691}" destId="{ED338F87-5FA1-4CF0-B06C-CBB8627F3E9A}" srcOrd="1" destOrd="0" presId="urn:microsoft.com/office/officeart/2005/8/layout/vList4"/>
    <dgm:cxn modelId="{1005B47C-DA12-4B92-9659-45F8146A6480}" type="presOf" srcId="{DE7EBB6E-3963-433C-9002-234552A955F3}" destId="{8A5E9727-9125-4904-8EE5-F5A6E8DC86F0}" srcOrd="0" destOrd="0" presId="urn:microsoft.com/office/officeart/2005/8/layout/vList4"/>
    <dgm:cxn modelId="{DBE3373B-05D2-4770-AE95-24FE28B3230E}" type="presOf" srcId="{645A63E2-54CA-458A-8CB1-C6B178C40454}" destId="{AC7F0FBF-8EFE-4F5F-8DD7-4AB0661C3366}" srcOrd="1" destOrd="0" presId="urn:microsoft.com/office/officeart/2005/8/layout/vList4"/>
    <dgm:cxn modelId="{69E7F6A7-BFA3-4491-820B-D8A1D9AF6790}" srcId="{DE7EBB6E-3963-433C-9002-234552A955F3}" destId="{1CEFA69D-642D-423B-BA77-DD0DB8E36E8D}" srcOrd="1" destOrd="0" parTransId="{B931979E-D8C4-4E62-BC6A-1419098FA91E}" sibTransId="{51A92692-323C-42D3-82BE-1A263F32B600}"/>
    <dgm:cxn modelId="{CDD07CA6-55EF-47C2-AD68-3B949A2FFC54}" type="presOf" srcId="{B55E8783-152F-423A-B9C0-AAE1FB60E21A}" destId="{B8E7044C-D132-423B-BA50-5E392878D519}" srcOrd="1" destOrd="0" presId="urn:microsoft.com/office/officeart/2005/8/layout/vList4"/>
    <dgm:cxn modelId="{71932B8F-E6BD-4C01-8B2C-1D1D35056DF3}" type="presOf" srcId="{BEAFDA98-0364-4EC1-8938-108EFB743894}" destId="{91D37AC7-8E65-4594-A201-F0F1D6F55600}" srcOrd="0" destOrd="0" presId="urn:microsoft.com/office/officeart/2005/8/layout/vList4"/>
    <dgm:cxn modelId="{B95EAAB0-5AFE-4DE2-A68E-8485CB89AD8D}" type="presOf" srcId="{645A63E2-54CA-458A-8CB1-C6B178C40454}" destId="{69EA8850-76FE-49B6-8C79-5E2B9DAC82B8}" srcOrd="0" destOrd="0" presId="urn:microsoft.com/office/officeart/2005/8/layout/vList4"/>
    <dgm:cxn modelId="{C09A535E-88A2-47CD-8570-51ED4802A5C5}" srcId="{DE7EBB6E-3963-433C-9002-234552A955F3}" destId="{B5D71532-CFE3-451E-A4D2-E842DA15B691}" srcOrd="6" destOrd="0" parTransId="{B8BB5044-57AA-435E-B160-14B7E3704857}" sibTransId="{5A6157AB-9629-475E-B95E-E5C1DDD75757}"/>
    <dgm:cxn modelId="{E424E82E-8BF4-4D07-A446-3D81DBBFBB73}" type="presOf" srcId="{B5D71532-CFE3-451E-A4D2-E842DA15B691}" destId="{1EE87B61-CEDF-4D1A-A76E-52FF72D3E742}" srcOrd="0" destOrd="0" presId="urn:microsoft.com/office/officeart/2005/8/layout/vList4"/>
    <dgm:cxn modelId="{F0B76F7A-5019-4926-BD48-97F6F5EA16DF}" type="presOf" srcId="{BEAFDA98-0364-4EC1-8938-108EFB743894}" destId="{D73E1E88-D936-44FF-B718-0E51E264CE42}" srcOrd="1" destOrd="0" presId="urn:microsoft.com/office/officeart/2005/8/layout/vList4"/>
    <dgm:cxn modelId="{F554A628-45BC-4164-8E23-DC6395D877A3}" srcId="{DE7EBB6E-3963-433C-9002-234552A955F3}" destId="{BEAFDA98-0364-4EC1-8938-108EFB743894}" srcOrd="2" destOrd="0" parTransId="{1B56C286-2669-41CA-9175-1D61C8EAD908}" sibTransId="{F3EA89FD-4504-48AE-9EFA-0069AFA89680}"/>
    <dgm:cxn modelId="{126D1C60-00A4-4CD9-8B62-3D78F66B82F3}" srcId="{DE7EBB6E-3963-433C-9002-234552A955F3}" destId="{B55E8783-152F-423A-B9C0-AAE1FB60E21A}" srcOrd="5" destOrd="0" parTransId="{76A060A3-C9C5-4619-A055-412AEF0D0CF9}" sibTransId="{0F1FB3E2-FE7F-4C1F-A380-6D2EBCDA06AD}"/>
    <dgm:cxn modelId="{7C4FDF3F-7640-42B8-97D1-A335B4E0675A}" srcId="{DE7EBB6E-3963-433C-9002-234552A955F3}" destId="{645A63E2-54CA-458A-8CB1-C6B178C40454}" srcOrd="3" destOrd="0" parTransId="{EC256B12-DFA2-4C61-8B5A-54DE06C81C57}" sibTransId="{3A2C5C6F-9F0D-4622-A59A-43D5C3F9702E}"/>
    <dgm:cxn modelId="{0B1DB166-E794-4745-83E8-F9F1F9C89333}" type="presOf" srcId="{2E1BAD56-005B-40BB-ACFD-DEAD134CC600}" destId="{CBB27DB6-B9EB-465E-878D-DA2CAC2BB963}" srcOrd="0" destOrd="0" presId="urn:microsoft.com/office/officeart/2005/8/layout/vList4"/>
    <dgm:cxn modelId="{5E001802-6938-43EB-9C16-8580400655DC}" type="presOf" srcId="{2E1BAD56-005B-40BB-ACFD-DEAD134CC600}" destId="{083F7424-D6AD-4F34-890D-EC667AC4C77A}" srcOrd="1" destOrd="0" presId="urn:microsoft.com/office/officeart/2005/8/layout/vList4"/>
    <dgm:cxn modelId="{6BC74BAB-24EE-40AD-B4DD-F39B87C4557A}" type="presOf" srcId="{5FBC82F8-0EB7-4ABE-89CF-E8AD9ED83420}" destId="{A861139A-B2B5-46C6-A54A-AB4C774F7901}" srcOrd="1" destOrd="0" presId="urn:microsoft.com/office/officeart/2005/8/layout/vList4"/>
    <dgm:cxn modelId="{90661022-1E2B-4512-9490-505891D23225}" type="presParOf" srcId="{8A5E9727-9125-4904-8EE5-F5A6E8DC86F0}" destId="{CC1F0DA0-BACB-4C27-9648-56D27C719185}" srcOrd="0" destOrd="0" presId="urn:microsoft.com/office/officeart/2005/8/layout/vList4"/>
    <dgm:cxn modelId="{3F92C162-5333-4AE0-82F8-1D9AD8AA7464}" type="presParOf" srcId="{CC1F0DA0-BACB-4C27-9648-56D27C719185}" destId="{CBB27DB6-B9EB-465E-878D-DA2CAC2BB963}" srcOrd="0" destOrd="0" presId="urn:microsoft.com/office/officeart/2005/8/layout/vList4"/>
    <dgm:cxn modelId="{2A020F69-0551-4347-B556-81B38654F750}" type="presParOf" srcId="{CC1F0DA0-BACB-4C27-9648-56D27C719185}" destId="{55294E3C-8335-402E-AFE0-B48DEC441C80}" srcOrd="1" destOrd="0" presId="urn:microsoft.com/office/officeart/2005/8/layout/vList4"/>
    <dgm:cxn modelId="{0C955B79-5323-43CD-BE12-4A7AB928CB77}" type="presParOf" srcId="{CC1F0DA0-BACB-4C27-9648-56D27C719185}" destId="{083F7424-D6AD-4F34-890D-EC667AC4C77A}" srcOrd="2" destOrd="0" presId="urn:microsoft.com/office/officeart/2005/8/layout/vList4"/>
    <dgm:cxn modelId="{5BF0781A-3165-4825-A02A-A7E73329ECA7}" type="presParOf" srcId="{8A5E9727-9125-4904-8EE5-F5A6E8DC86F0}" destId="{FBC7E528-017C-4834-BD4F-DB23B5CE06F3}" srcOrd="1" destOrd="0" presId="urn:microsoft.com/office/officeart/2005/8/layout/vList4"/>
    <dgm:cxn modelId="{75DE0152-4ADA-4893-8714-A7FB5BB4AE16}" type="presParOf" srcId="{8A5E9727-9125-4904-8EE5-F5A6E8DC86F0}" destId="{B15A3298-6F7C-49A2-BFD1-E9F56DD1EAD8}" srcOrd="2" destOrd="0" presId="urn:microsoft.com/office/officeart/2005/8/layout/vList4"/>
    <dgm:cxn modelId="{B2FFA399-6DB3-4DB6-A839-B8A8FE7DC65C}" type="presParOf" srcId="{B15A3298-6F7C-49A2-BFD1-E9F56DD1EAD8}" destId="{477D98C6-3705-4ED5-B787-7ECB16462996}" srcOrd="0" destOrd="0" presId="urn:microsoft.com/office/officeart/2005/8/layout/vList4"/>
    <dgm:cxn modelId="{3916A720-4D80-4CB4-BD33-060E0F90250C}" type="presParOf" srcId="{B15A3298-6F7C-49A2-BFD1-E9F56DD1EAD8}" destId="{4BCBBA35-5207-4ACE-9714-00BD30ED7F8B}" srcOrd="1" destOrd="0" presId="urn:microsoft.com/office/officeart/2005/8/layout/vList4"/>
    <dgm:cxn modelId="{9A7D099F-55A1-4381-A486-8E7EA318BF90}" type="presParOf" srcId="{B15A3298-6F7C-49A2-BFD1-E9F56DD1EAD8}" destId="{D8DFCB94-535C-4812-A636-5E502F6A02D6}" srcOrd="2" destOrd="0" presId="urn:microsoft.com/office/officeart/2005/8/layout/vList4"/>
    <dgm:cxn modelId="{0010C647-91A1-45F5-88E3-819025264573}" type="presParOf" srcId="{8A5E9727-9125-4904-8EE5-F5A6E8DC86F0}" destId="{4975F1F0-A52E-43B3-A340-6A72D973C39E}" srcOrd="3" destOrd="0" presId="urn:microsoft.com/office/officeart/2005/8/layout/vList4"/>
    <dgm:cxn modelId="{9557EBCB-B996-432B-94DF-8D911433D03E}" type="presParOf" srcId="{8A5E9727-9125-4904-8EE5-F5A6E8DC86F0}" destId="{C57D73CB-65BF-4909-A38E-B12D5A6D3220}" srcOrd="4" destOrd="0" presId="urn:microsoft.com/office/officeart/2005/8/layout/vList4"/>
    <dgm:cxn modelId="{42D156CF-97E6-4E9D-8A15-53A0875BBC3F}" type="presParOf" srcId="{C57D73CB-65BF-4909-A38E-B12D5A6D3220}" destId="{91D37AC7-8E65-4594-A201-F0F1D6F55600}" srcOrd="0" destOrd="0" presId="urn:microsoft.com/office/officeart/2005/8/layout/vList4"/>
    <dgm:cxn modelId="{76818EB0-71A7-4E1F-969F-AE1BE429AF58}" type="presParOf" srcId="{C57D73CB-65BF-4909-A38E-B12D5A6D3220}" destId="{AFEA8F2B-726A-4ADB-9AF9-8CF4DA47AACD}" srcOrd="1" destOrd="0" presId="urn:microsoft.com/office/officeart/2005/8/layout/vList4"/>
    <dgm:cxn modelId="{54AA9485-34E0-44B3-8A5B-08A71524D991}" type="presParOf" srcId="{C57D73CB-65BF-4909-A38E-B12D5A6D3220}" destId="{D73E1E88-D936-44FF-B718-0E51E264CE42}" srcOrd="2" destOrd="0" presId="urn:microsoft.com/office/officeart/2005/8/layout/vList4"/>
    <dgm:cxn modelId="{8E749A07-6DCE-4232-86D6-9EDE69014CF4}" type="presParOf" srcId="{8A5E9727-9125-4904-8EE5-F5A6E8DC86F0}" destId="{B68C3087-F324-4401-9C7A-347E4045E21A}" srcOrd="5" destOrd="0" presId="urn:microsoft.com/office/officeart/2005/8/layout/vList4"/>
    <dgm:cxn modelId="{FD25A450-AD95-4D3B-93EF-7A72CB62D9E8}" type="presParOf" srcId="{8A5E9727-9125-4904-8EE5-F5A6E8DC86F0}" destId="{38AF0792-29A3-4000-B0A6-25E0364030F9}" srcOrd="6" destOrd="0" presId="urn:microsoft.com/office/officeart/2005/8/layout/vList4"/>
    <dgm:cxn modelId="{F37D5B72-A9EA-4DDA-990A-4254EC17FE07}" type="presParOf" srcId="{38AF0792-29A3-4000-B0A6-25E0364030F9}" destId="{69EA8850-76FE-49B6-8C79-5E2B9DAC82B8}" srcOrd="0" destOrd="0" presId="urn:microsoft.com/office/officeart/2005/8/layout/vList4"/>
    <dgm:cxn modelId="{6072A78D-94DE-4D99-B6FB-C700249EA40E}" type="presParOf" srcId="{38AF0792-29A3-4000-B0A6-25E0364030F9}" destId="{05B438BF-194D-4144-80EA-7AE742F219C8}" srcOrd="1" destOrd="0" presId="urn:microsoft.com/office/officeart/2005/8/layout/vList4"/>
    <dgm:cxn modelId="{FBE62519-4875-47EA-AED9-4E520A1C6D5A}" type="presParOf" srcId="{38AF0792-29A3-4000-B0A6-25E0364030F9}" destId="{AC7F0FBF-8EFE-4F5F-8DD7-4AB0661C3366}" srcOrd="2" destOrd="0" presId="urn:microsoft.com/office/officeart/2005/8/layout/vList4"/>
    <dgm:cxn modelId="{074B3CBE-0D40-4919-89DA-9A7B8FD03671}" type="presParOf" srcId="{8A5E9727-9125-4904-8EE5-F5A6E8DC86F0}" destId="{63863BAD-78A9-43A5-9E9D-4D0BE8D39CB8}" srcOrd="7" destOrd="0" presId="urn:microsoft.com/office/officeart/2005/8/layout/vList4"/>
    <dgm:cxn modelId="{533FB83B-F43C-44C3-B494-78F0D909560A}" type="presParOf" srcId="{8A5E9727-9125-4904-8EE5-F5A6E8DC86F0}" destId="{33EE0D3F-D0B4-424A-AC06-BBB14473C34B}" srcOrd="8" destOrd="0" presId="urn:microsoft.com/office/officeart/2005/8/layout/vList4"/>
    <dgm:cxn modelId="{E4934244-49E4-43C5-821A-1B9DB488072A}" type="presParOf" srcId="{33EE0D3F-D0B4-424A-AC06-BBB14473C34B}" destId="{ACFF9374-CFEA-4438-95F8-D71421AEA97B}" srcOrd="0" destOrd="0" presId="urn:microsoft.com/office/officeart/2005/8/layout/vList4"/>
    <dgm:cxn modelId="{EDD916BE-A8DC-4931-8487-0C9787D00A4B}" type="presParOf" srcId="{33EE0D3F-D0B4-424A-AC06-BBB14473C34B}" destId="{0A4C0C59-7262-405F-8E67-7D0C63C61F0E}" srcOrd="1" destOrd="0" presId="urn:microsoft.com/office/officeart/2005/8/layout/vList4"/>
    <dgm:cxn modelId="{B056B60F-E414-4FDC-A618-26B9BA9A39C4}" type="presParOf" srcId="{33EE0D3F-D0B4-424A-AC06-BBB14473C34B}" destId="{A861139A-B2B5-46C6-A54A-AB4C774F7901}" srcOrd="2" destOrd="0" presId="urn:microsoft.com/office/officeart/2005/8/layout/vList4"/>
    <dgm:cxn modelId="{82B38DDB-4A37-4F25-98A9-259A6CF1748A}" type="presParOf" srcId="{8A5E9727-9125-4904-8EE5-F5A6E8DC86F0}" destId="{69BABB01-2456-4883-936A-22FE293B8532}" srcOrd="9" destOrd="0" presId="urn:microsoft.com/office/officeart/2005/8/layout/vList4"/>
    <dgm:cxn modelId="{E6CFEC89-194C-4488-BEB3-45D6896A1A96}" type="presParOf" srcId="{8A5E9727-9125-4904-8EE5-F5A6E8DC86F0}" destId="{FC66F716-8619-4A3A-B387-DE21695437A7}" srcOrd="10" destOrd="0" presId="urn:microsoft.com/office/officeart/2005/8/layout/vList4"/>
    <dgm:cxn modelId="{4B31ECB6-0C03-4071-A1AE-F635BA8380EA}" type="presParOf" srcId="{FC66F716-8619-4A3A-B387-DE21695437A7}" destId="{5E891D83-73EE-478D-A357-AC2944BD305D}" srcOrd="0" destOrd="0" presId="urn:microsoft.com/office/officeart/2005/8/layout/vList4"/>
    <dgm:cxn modelId="{B88670B3-BD84-4D60-8F98-BE4B34E95733}" type="presParOf" srcId="{FC66F716-8619-4A3A-B387-DE21695437A7}" destId="{893F5D4F-66CB-45D1-92FD-A34B94FD17D1}" srcOrd="1" destOrd="0" presId="urn:microsoft.com/office/officeart/2005/8/layout/vList4"/>
    <dgm:cxn modelId="{CAC1923B-76A0-4DF5-88EE-248CA5EAEC41}" type="presParOf" srcId="{FC66F716-8619-4A3A-B387-DE21695437A7}" destId="{B8E7044C-D132-423B-BA50-5E392878D519}" srcOrd="2" destOrd="0" presId="urn:microsoft.com/office/officeart/2005/8/layout/vList4"/>
    <dgm:cxn modelId="{DB7B0332-EEE4-473D-B193-9C8DD22DDEFB}" type="presParOf" srcId="{8A5E9727-9125-4904-8EE5-F5A6E8DC86F0}" destId="{4C3F7C5C-3A0B-440B-9EC6-031BCC4A82D8}" srcOrd="11" destOrd="0" presId="urn:microsoft.com/office/officeart/2005/8/layout/vList4"/>
    <dgm:cxn modelId="{0522025A-6B00-4278-A68A-A27194D22607}" type="presParOf" srcId="{8A5E9727-9125-4904-8EE5-F5A6E8DC86F0}" destId="{E9933DC9-6CAF-4FC0-8614-B3BA3CE37060}" srcOrd="12" destOrd="0" presId="urn:microsoft.com/office/officeart/2005/8/layout/vList4"/>
    <dgm:cxn modelId="{4ECC4999-7F79-4161-B0BD-6142282D8C92}" type="presParOf" srcId="{E9933DC9-6CAF-4FC0-8614-B3BA3CE37060}" destId="{1EE87B61-CEDF-4D1A-A76E-52FF72D3E742}" srcOrd="0" destOrd="0" presId="urn:microsoft.com/office/officeart/2005/8/layout/vList4"/>
    <dgm:cxn modelId="{1107AFBC-34FE-4A74-B5D8-3B0BD19507FA}" type="presParOf" srcId="{E9933DC9-6CAF-4FC0-8614-B3BA3CE37060}" destId="{4B6E194C-7EE3-40D3-AEF3-90EFA5507B6B}" srcOrd="1" destOrd="0" presId="urn:microsoft.com/office/officeart/2005/8/layout/vList4"/>
    <dgm:cxn modelId="{3BD05C3D-29A4-4784-A2BB-22CEA6C76DE5}" type="presParOf" srcId="{E9933DC9-6CAF-4FC0-8614-B3BA3CE37060}" destId="{ED338F87-5FA1-4CF0-B06C-CBB8627F3E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2A148-7033-43E4-90E3-A58C3A587562}">
      <dsp:nvSpPr>
        <dsp:cNvPr id="0" name=""/>
        <dsp:cNvSpPr/>
      </dsp:nvSpPr>
      <dsp:spPr>
        <a:xfrm>
          <a:off x="1329142" y="904"/>
          <a:ext cx="3088374" cy="21278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27B3D-93FE-457F-B0FA-A46438BE801A}">
      <dsp:nvSpPr>
        <dsp:cNvPr id="0" name=""/>
        <dsp:cNvSpPr/>
      </dsp:nvSpPr>
      <dsp:spPr>
        <a:xfrm>
          <a:off x="1329142" y="2128794"/>
          <a:ext cx="3088374" cy="114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ea typeface="AR Heiti Bold Big5" pitchFamily="49" charset="-120"/>
            </a:rPr>
            <a:t>奧林匹克競技會</a:t>
          </a:r>
          <a:r>
            <a:rPr lang="en-US" sz="2900" kern="1200" dirty="0" smtClean="0">
              <a:ea typeface="AR Heiti Bold Big5" pitchFamily="49" charset="-120"/>
            </a:rPr>
            <a:t> (Olympic Games) </a:t>
          </a:r>
          <a:endParaRPr lang="en-US" sz="2900" kern="1200" dirty="0"/>
        </a:p>
      </dsp:txBody>
      <dsp:txXfrm>
        <a:off x="1329142" y="2128794"/>
        <a:ext cx="3088374" cy="1145786"/>
      </dsp:txXfrm>
    </dsp:sp>
    <dsp:sp modelId="{CF823401-CC55-453C-A994-4EC0DBE74739}">
      <dsp:nvSpPr>
        <dsp:cNvPr id="0" name=""/>
        <dsp:cNvSpPr/>
      </dsp:nvSpPr>
      <dsp:spPr>
        <a:xfrm>
          <a:off x="4726483" y="904"/>
          <a:ext cx="3088374" cy="212788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49E24-EF9F-454B-AF8C-18963ECA0EE4}">
      <dsp:nvSpPr>
        <dsp:cNvPr id="0" name=""/>
        <dsp:cNvSpPr/>
      </dsp:nvSpPr>
      <dsp:spPr>
        <a:xfrm>
          <a:off x="4726483" y="2128794"/>
          <a:ext cx="3088374" cy="114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ea typeface="AR Heiti Bold Big5" pitchFamily="49" charset="-120"/>
            </a:rPr>
            <a:t>依斯米安競技會</a:t>
          </a:r>
          <a:r>
            <a:rPr lang="en-US" sz="2900" kern="1200" dirty="0" smtClean="0">
              <a:ea typeface="AR Heiti Bold Big5" pitchFamily="49" charset="-120"/>
            </a:rPr>
            <a:t> (Isthmian Games) </a:t>
          </a:r>
          <a:endParaRPr lang="en-US" sz="2900" kern="1200" dirty="0"/>
        </a:p>
      </dsp:txBody>
      <dsp:txXfrm>
        <a:off x="4726483" y="2128794"/>
        <a:ext cx="3088374" cy="1145786"/>
      </dsp:txXfrm>
    </dsp:sp>
    <dsp:sp modelId="{79F422E6-762A-449A-9C0F-55A4EE1A3988}">
      <dsp:nvSpPr>
        <dsp:cNvPr id="0" name=""/>
        <dsp:cNvSpPr/>
      </dsp:nvSpPr>
      <dsp:spPr>
        <a:xfrm>
          <a:off x="1329142" y="3583418"/>
          <a:ext cx="3088374" cy="212788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064C7-51F5-43FE-ACEE-5C09301E5F58}">
      <dsp:nvSpPr>
        <dsp:cNvPr id="0" name=""/>
        <dsp:cNvSpPr/>
      </dsp:nvSpPr>
      <dsp:spPr>
        <a:xfrm>
          <a:off x="1329142" y="5711308"/>
          <a:ext cx="3088374" cy="114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ea typeface="AR Heiti Bold Big5" pitchFamily="49" charset="-120"/>
            </a:rPr>
            <a:t>皮西安競技會</a:t>
          </a:r>
          <a:r>
            <a:rPr lang="en-US" sz="2900" kern="1200" dirty="0" smtClean="0">
              <a:ea typeface="AR Heiti Bold Big5" pitchFamily="49" charset="-120"/>
            </a:rPr>
            <a:t> (</a:t>
          </a:r>
          <a:r>
            <a:rPr lang="en-US" sz="2900" kern="1200" dirty="0" err="1" smtClean="0">
              <a:ea typeface="AR Heiti Bold Big5" pitchFamily="49" charset="-120"/>
            </a:rPr>
            <a:t>Pythian</a:t>
          </a:r>
          <a:r>
            <a:rPr lang="en-US" sz="2900" kern="1200" dirty="0" smtClean="0">
              <a:ea typeface="AR Heiti Bold Big5" pitchFamily="49" charset="-120"/>
            </a:rPr>
            <a:t> Games) </a:t>
          </a:r>
          <a:endParaRPr lang="en-US" sz="2900" kern="1200" dirty="0"/>
        </a:p>
      </dsp:txBody>
      <dsp:txXfrm>
        <a:off x="1329142" y="5711308"/>
        <a:ext cx="3088374" cy="1145786"/>
      </dsp:txXfrm>
    </dsp:sp>
    <dsp:sp modelId="{C22C8A4C-5E08-4EF2-8895-BB1FDFE755C3}">
      <dsp:nvSpPr>
        <dsp:cNvPr id="0" name=""/>
        <dsp:cNvSpPr/>
      </dsp:nvSpPr>
      <dsp:spPr>
        <a:xfrm>
          <a:off x="4726483" y="3583418"/>
          <a:ext cx="3088374" cy="212788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BC3D7-B720-41A0-A319-2C8657EB28BB}">
      <dsp:nvSpPr>
        <dsp:cNvPr id="0" name=""/>
        <dsp:cNvSpPr/>
      </dsp:nvSpPr>
      <dsp:spPr>
        <a:xfrm>
          <a:off x="4726483" y="5711308"/>
          <a:ext cx="3088374" cy="114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ea typeface="AR Heiti Bold Big5" pitchFamily="49" charset="-120"/>
            </a:rPr>
            <a:t>尼米安競技會</a:t>
          </a:r>
          <a:r>
            <a:rPr lang="en-US" sz="2900" kern="1200" dirty="0" smtClean="0">
              <a:ea typeface="AR Heiti Bold Big5" pitchFamily="49" charset="-120"/>
            </a:rPr>
            <a:t> (</a:t>
          </a:r>
          <a:r>
            <a:rPr lang="en-US" sz="2900" kern="1200" dirty="0" err="1" smtClean="0">
              <a:ea typeface="AR Heiti Bold Big5" pitchFamily="49" charset="-120"/>
            </a:rPr>
            <a:t>Nemean</a:t>
          </a:r>
          <a:r>
            <a:rPr lang="en-US" sz="2900" kern="1200" dirty="0" smtClean="0">
              <a:ea typeface="AR Heiti Bold Big5" pitchFamily="49" charset="-120"/>
            </a:rPr>
            <a:t> Games) </a:t>
          </a:r>
          <a:endParaRPr lang="en-US" sz="2900" kern="1200" dirty="0"/>
        </a:p>
      </dsp:txBody>
      <dsp:txXfrm>
        <a:off x="4726483" y="5711308"/>
        <a:ext cx="3088374" cy="11457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27DB6-B9EB-465E-878D-DA2CAC2BB963}">
      <dsp:nvSpPr>
        <dsp:cNvPr id="0" name=""/>
        <dsp:cNvSpPr/>
      </dsp:nvSpPr>
      <dsp:spPr>
        <a:xfrm>
          <a:off x="0" y="0"/>
          <a:ext cx="9144000" cy="75065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8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21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日（禮拜二）心靈綠洲讚美饗宴</a:t>
          </a:r>
          <a:endParaRPr kumimoji="0" lang="zh-TW" altLang="en-US" sz="2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Arial" pitchFamily="34" charset="0"/>
          </a:endParaRPr>
        </a:p>
      </dsp:txBody>
      <dsp:txXfrm>
        <a:off x="1903865" y="0"/>
        <a:ext cx="7240134" cy="750651"/>
      </dsp:txXfrm>
    </dsp:sp>
    <dsp:sp modelId="{55294E3C-8335-402E-AFE0-B48DEC441C80}">
      <dsp:nvSpPr>
        <dsp:cNvPr id="0" name=""/>
        <dsp:cNvSpPr/>
      </dsp:nvSpPr>
      <dsp:spPr>
        <a:xfrm>
          <a:off x="415578" y="75065"/>
          <a:ext cx="1147773" cy="600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477D98C6-3705-4ED5-B787-7ECB16462996}">
      <dsp:nvSpPr>
        <dsp:cNvPr id="0" name=""/>
        <dsp:cNvSpPr/>
      </dsp:nvSpPr>
      <dsp:spPr>
        <a:xfrm>
          <a:off x="0" y="825717"/>
          <a:ext cx="9144000" cy="75065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8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25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日（星期六）墨西哥一日短宣</a:t>
          </a:r>
          <a:endParaRPr kumimoji="0" lang="zh-TW" altLang="en-US" sz="2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Arial" pitchFamily="34" charset="0"/>
          </a:endParaRPr>
        </a:p>
      </dsp:txBody>
      <dsp:txXfrm>
        <a:off x="1903865" y="825717"/>
        <a:ext cx="7240134" cy="750651"/>
      </dsp:txXfrm>
    </dsp:sp>
    <dsp:sp modelId="{4BCBBA35-5207-4ACE-9714-00BD30ED7F8B}">
      <dsp:nvSpPr>
        <dsp:cNvPr id="0" name=""/>
        <dsp:cNvSpPr/>
      </dsp:nvSpPr>
      <dsp:spPr>
        <a:xfrm>
          <a:off x="415578" y="900782"/>
          <a:ext cx="1147773" cy="600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37AC7-8E65-4594-A201-F0F1D6F55600}">
      <dsp:nvSpPr>
        <dsp:cNvPr id="0" name=""/>
        <dsp:cNvSpPr/>
      </dsp:nvSpPr>
      <dsp:spPr>
        <a:xfrm>
          <a:off x="0" y="1651434"/>
          <a:ext cx="9144000" cy="75065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9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8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日（星期六）</a:t>
          </a: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e-waste recycle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社區服務</a:t>
          </a:r>
          <a:endParaRPr kumimoji="0" lang="zh-TW" altLang="en-US" sz="2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Arial" pitchFamily="34" charset="0"/>
          </a:endParaRPr>
        </a:p>
      </dsp:txBody>
      <dsp:txXfrm>
        <a:off x="1903865" y="1651434"/>
        <a:ext cx="7240134" cy="750651"/>
      </dsp:txXfrm>
    </dsp:sp>
    <dsp:sp modelId="{AFEA8F2B-726A-4ADB-9AF9-8CF4DA47AACD}">
      <dsp:nvSpPr>
        <dsp:cNvPr id="0" name=""/>
        <dsp:cNvSpPr/>
      </dsp:nvSpPr>
      <dsp:spPr>
        <a:xfrm>
          <a:off x="415578" y="1726499"/>
          <a:ext cx="1147773" cy="600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A8850-76FE-49B6-8C79-5E2B9DAC82B8}">
      <dsp:nvSpPr>
        <dsp:cNvPr id="0" name=""/>
        <dsp:cNvSpPr/>
      </dsp:nvSpPr>
      <dsp:spPr>
        <a:xfrm>
          <a:off x="0" y="2477151"/>
          <a:ext cx="9144000" cy="7506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9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15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日（禮拜六）北美華人基督徒教育大會</a:t>
          </a:r>
          <a:endParaRPr kumimoji="0" lang="zh-TW" altLang="en-US" sz="2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 Kaiti Medium Big5" pitchFamily="49" charset="-120"/>
            <a:ea typeface="AR Kaiti Medium Big5" pitchFamily="49" charset="-120"/>
            <a:cs typeface="Arial" pitchFamily="34" charset="0"/>
          </a:endParaRPr>
        </a:p>
      </dsp:txBody>
      <dsp:txXfrm>
        <a:off x="1903865" y="2477151"/>
        <a:ext cx="7240134" cy="750651"/>
      </dsp:txXfrm>
    </dsp:sp>
    <dsp:sp modelId="{05B438BF-194D-4144-80EA-7AE742F219C8}">
      <dsp:nvSpPr>
        <dsp:cNvPr id="0" name=""/>
        <dsp:cNvSpPr/>
      </dsp:nvSpPr>
      <dsp:spPr>
        <a:xfrm>
          <a:off x="409388" y="2552216"/>
          <a:ext cx="1160154" cy="600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F9374-CFEA-4438-95F8-D71421AEA97B}">
      <dsp:nvSpPr>
        <dsp:cNvPr id="0" name=""/>
        <dsp:cNvSpPr/>
      </dsp:nvSpPr>
      <dsp:spPr>
        <a:xfrm>
          <a:off x="0" y="3302868"/>
          <a:ext cx="9144000" cy="750651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9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22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日（禮拜六）長執同工訓練會</a:t>
          </a:r>
          <a:endParaRPr lang="en-US" sz="2800" b="1" kern="1200" dirty="0"/>
        </a:p>
      </dsp:txBody>
      <dsp:txXfrm>
        <a:off x="1903865" y="3302868"/>
        <a:ext cx="7240134" cy="750651"/>
      </dsp:txXfrm>
    </dsp:sp>
    <dsp:sp modelId="{0A4C0C59-7262-405F-8E67-7D0C63C61F0E}">
      <dsp:nvSpPr>
        <dsp:cNvPr id="0" name=""/>
        <dsp:cNvSpPr/>
      </dsp:nvSpPr>
      <dsp:spPr>
        <a:xfrm>
          <a:off x="407028" y="3377933"/>
          <a:ext cx="1164872" cy="600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91D83-73EE-478D-A357-AC2944BD305D}">
      <dsp:nvSpPr>
        <dsp:cNvPr id="0" name=""/>
        <dsp:cNvSpPr/>
      </dsp:nvSpPr>
      <dsp:spPr>
        <a:xfrm>
          <a:off x="0" y="4128585"/>
          <a:ext cx="9144000" cy="750651"/>
        </a:xfrm>
        <a:prstGeom prst="roundRect">
          <a:avLst>
            <a:gd name="adj" fmla="val 10000"/>
          </a:avLst>
        </a:prstGeom>
        <a:solidFill>
          <a:srgbClr val="FCD0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9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28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日（禮拜五）中秋節聯誼晚會</a:t>
          </a:r>
          <a:endParaRPr lang="en-US" sz="2800" b="1" kern="1200" dirty="0"/>
        </a:p>
      </dsp:txBody>
      <dsp:txXfrm>
        <a:off x="1903865" y="4128585"/>
        <a:ext cx="7240134" cy="750651"/>
      </dsp:txXfrm>
    </dsp:sp>
    <dsp:sp modelId="{893F5D4F-66CB-45D1-92FD-A34B94FD17D1}">
      <dsp:nvSpPr>
        <dsp:cNvPr id="0" name=""/>
        <dsp:cNvSpPr/>
      </dsp:nvSpPr>
      <dsp:spPr>
        <a:xfrm>
          <a:off x="426551" y="4203650"/>
          <a:ext cx="1125827" cy="600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87B61-CEDF-4D1A-A76E-52FF72D3E742}">
      <dsp:nvSpPr>
        <dsp:cNvPr id="0" name=""/>
        <dsp:cNvSpPr/>
      </dsp:nvSpPr>
      <dsp:spPr>
        <a:xfrm>
          <a:off x="0" y="4964345"/>
          <a:ext cx="9144000" cy="75065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10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月</a:t>
          </a: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9-13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日 北美教協研習會 </a:t>
          </a: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(</a:t>
          </a:r>
          <a:r>
            <a:rPr kumimoji="0" lang="zh-TW" altLang="en-US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休士頓</a:t>
          </a:r>
          <a:r>
            <a:rPr kumimoji="0" lang="en-US" altLang="zh-TW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rPr>
            <a:t>)</a:t>
          </a:r>
          <a:endParaRPr lang="en-US" sz="2800" b="1" kern="1200" dirty="0"/>
        </a:p>
      </dsp:txBody>
      <dsp:txXfrm>
        <a:off x="1903865" y="4964345"/>
        <a:ext cx="7240134" cy="750651"/>
      </dsp:txXfrm>
    </dsp:sp>
    <dsp:sp modelId="{4B6E194C-7EE3-40D3-AEF3-90EFA5507B6B}">
      <dsp:nvSpPr>
        <dsp:cNvPr id="0" name=""/>
        <dsp:cNvSpPr/>
      </dsp:nvSpPr>
      <dsp:spPr>
        <a:xfrm>
          <a:off x="426551" y="5029367"/>
          <a:ext cx="1125827" cy="600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EE87F-4A01-45E7-B7D7-D48D7870C1C1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8C7E9-0116-4DBB-BABC-2336E363C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8A46-7CA5-4229-A991-E2B6355FCCD6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cience.nationalgeographic.com/staticfiles/NGS/Shared/StaticFiles/Science/Images/Content/california-runner-748829-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345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934200" y="6019800"/>
            <a:ext cx="2026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林前</a:t>
            </a:r>
            <a:r>
              <a:rPr lang="en-US" sz="2800" b="1" dirty="0" smtClean="0">
                <a:solidFill>
                  <a:srgbClr val="FFFF00"/>
                </a:solidFill>
              </a:rPr>
              <a:t>9:24-27</a:t>
            </a:r>
            <a:endParaRPr lang="en-US" altLang="zh-TW" sz="2800" b="1" dirty="0">
              <a:solidFill>
                <a:srgbClr val="FFFF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4634" y="4876800"/>
            <a:ext cx="61093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邁向永恆的標竿</a:t>
            </a:r>
            <a:endParaRPr lang="en-US" sz="66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二</a:t>
            </a:r>
            <a:r>
              <a:rPr lang="zh-TW" altLang="en-US" sz="4400" dirty="0" smtClean="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、</a:t>
            </a:r>
            <a:r>
              <a:rPr lang="zh-TW" altLang="en-US" sz="4400" dirty="0" smtClean="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最</a:t>
            </a:r>
            <a:r>
              <a:rPr lang="zh-TW" altLang="en-US" sz="4400" dirty="0" smtClean="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大的競爭對</a:t>
            </a:r>
            <a:r>
              <a:rPr lang="zh-TW" altLang="en-US" sz="4400" dirty="0" smtClean="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手</a:t>
            </a:r>
            <a:endParaRPr lang="en-US" sz="4400" dirty="0">
              <a:solidFill>
                <a:srgbClr val="C00000"/>
              </a:solidFill>
              <a:latin typeface="AR Yankai Heavy Big5" pitchFamily="49" charset="-120"/>
              <a:ea typeface="AR Yankai Heavy Big5" pitchFamily="49" charset="-12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16002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latin typeface="Calibri" pitchFamily="34" charset="0"/>
                <a:ea typeface="AR Kaiti Medium Big5" pitchFamily="49" charset="-120"/>
                <a:cs typeface="Calibri" pitchFamily="34" charset="0"/>
              </a:rPr>
              <a:t>腓立比書</a:t>
            </a:r>
            <a:r>
              <a:rPr lang="en-US" altLang="zh-TW" sz="3200" b="1" dirty="0" smtClean="0">
                <a:latin typeface="Calibri" pitchFamily="34" charset="0"/>
                <a:ea typeface="AR Kaiti Medium Big5" pitchFamily="49" charset="-120"/>
                <a:cs typeface="Calibri" pitchFamily="34" charset="0"/>
              </a:rPr>
              <a:t>3:12-14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TW" sz="3200" b="1" dirty="0" smtClean="0">
              <a:latin typeface="Calibri" pitchFamily="34" charset="0"/>
              <a:ea typeface="AR Kaiti Medium Big5" pitchFamily="49" charset="-12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12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這不是說、我已經得著了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、</a:t>
            </a:r>
            <a:endParaRPr kumimoji="0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 Kaiti Medium Big5" pitchFamily="49" charset="-12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已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經完全了，我乃是竭力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追</a:t>
            </a:r>
            <a:endParaRPr kumimoji="0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 Kaiti Medium Big5" pitchFamily="49" charset="-12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求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、或者可以得著基督耶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穌</a:t>
            </a:r>
            <a:endParaRPr kumimoji="0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 Kaiti Medium Big5" pitchFamily="49" charset="-12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所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以得著我的。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13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弟兄們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、</a:t>
            </a:r>
            <a:endParaRPr kumimoji="0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 Kaiti Medium Big5" pitchFamily="49" charset="-12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我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不是以為自己已經得著了，我只有一件事、就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是忘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記背後努力面前的、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14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向著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標竿直跑、要得神在基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督耶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穌裡從上面召我來得的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Calibri" pitchFamily="34" charset="0"/>
              </a:rPr>
              <a:t>獎賞。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a.espncdn.com/photo/2012/0808/oly_r_ashtoneaton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362200"/>
            <a:ext cx="274319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bleacherreport.net/images_root/slides/photos/000/167/862/topplays26_display_image.jpg?12675718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705600" cy="496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19800" y="5791200"/>
            <a:ext cx="159120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Roy </a:t>
            </a:r>
            <a:r>
              <a:rPr lang="en-US" sz="2400" dirty="0" err="1" smtClean="0"/>
              <a:t>Riegels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328808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AR Yankai Heavy Big5" pitchFamily="49" charset="-120"/>
                <a:ea typeface="AR Yankai Heavy Big5" pitchFamily="49" charset="-120"/>
              </a:rPr>
              <a:t>(A)</a:t>
            </a:r>
            <a:r>
              <a:rPr lang="zh-TW" altLang="en-US" sz="4400" dirty="0" smtClean="0">
                <a:solidFill>
                  <a:schemeClr val="bg1"/>
                </a:solidFill>
                <a:latin typeface="AR Yankai Heavy Big5" pitchFamily="49" charset="-120"/>
                <a:ea typeface="AR Yankai Heavy Big5" pitchFamily="49" charset="-120"/>
              </a:rPr>
              <a:t>跑錯方向</a:t>
            </a:r>
            <a:endParaRPr lang="en-US" altLang="en-US" sz="4400" dirty="0" smtClean="0">
              <a:solidFill>
                <a:schemeClr val="bg1"/>
              </a:solidFill>
              <a:latin typeface="AR Yankai Heavy Big5" pitchFamily="49" charset="-120"/>
              <a:ea typeface="AR Yan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ebayimg.com/t/ROY-RIEGELS-WRONG-WAY-1929-ROSE-BOWL-GA-TECH-CAL-PHOTO-/00/$%28KGrHqMOKi8E4Mb7NSlsBOFemZSw8%21%7E%7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81400"/>
            <a:ext cx="7257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我乃是竭力追求</a:t>
            </a:r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」  </a:t>
            </a:r>
            <a:r>
              <a:rPr lang="en-US" sz="3600" dirty="0" err="1" smtClean="0">
                <a:solidFill>
                  <a:srgbClr val="C00000"/>
                </a:solidFill>
                <a:ea typeface="AR Kaiti Medium Big5" pitchFamily="49" charset="-120"/>
              </a:rPr>
              <a:t>Dioko</a:t>
            </a:r>
            <a:r>
              <a:rPr lang="en-US" sz="3600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追求</a:t>
            </a:r>
            <a:r>
              <a:rPr lang="en-US" sz="3600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)</a:t>
            </a:r>
            <a:endParaRPr lang="en-US" sz="3600" dirty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6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「掃羅、掃羅、為何逼迫我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」  </a:t>
            </a:r>
            <a:r>
              <a:rPr lang="en-US" sz="3600" dirty="0" err="1" smtClean="0">
                <a:solidFill>
                  <a:srgbClr val="C00000"/>
                </a:solidFill>
                <a:ea typeface="AR Kaiti Medium Big5" pitchFamily="49" charset="-120"/>
              </a:rPr>
              <a:t>Dioko</a:t>
            </a:r>
            <a:r>
              <a:rPr lang="en-US" sz="3600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逼迫</a:t>
            </a:r>
            <a:r>
              <a:rPr lang="en-US" sz="3600" dirty="0" smtClean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)</a:t>
            </a:r>
            <a:endParaRPr lang="en-US" sz="3600" dirty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6146" name="Picture 2" descr="http://wwwdelivery.superstock.com/WI/223/1566/X11/PreviewComp/SuperStock_1566-0149573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 flipH="1">
            <a:off x="2666999" y="457200"/>
            <a:ext cx="4102873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00200" y="5257800"/>
            <a:ext cx="6477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AR Maokai Bold Big5" pitchFamily="49" charset="-120"/>
                <a:ea typeface="AR Maokai Bold Big5" pitchFamily="49" charset="-120"/>
              </a:rPr>
              <a:t>「過去」怎樣逼迫基督</a:t>
            </a:r>
            <a:r>
              <a:rPr lang="zh-TW" altLang="en-US" sz="3600" dirty="0" smtClean="0">
                <a:latin typeface="AR Maokai Bold Big5" pitchFamily="49" charset="-120"/>
                <a:ea typeface="AR Maokai Bold Big5" pitchFamily="49" charset="-120"/>
              </a:rPr>
              <a:t>徒</a:t>
            </a:r>
            <a:endParaRPr lang="en-US" altLang="zh-TW" sz="3600" dirty="0" smtClean="0">
              <a:latin typeface="AR Maokai Bold Big5" pitchFamily="49" charset="-120"/>
              <a:ea typeface="AR Maokai Bold Big5" pitchFamily="49" charset="-120"/>
            </a:endParaRPr>
          </a:p>
          <a:p>
            <a:r>
              <a:rPr lang="zh-TW" altLang="en-US" sz="3600" dirty="0" smtClean="0">
                <a:latin typeface="AR Maokai Bold Big5" pitchFamily="49" charset="-120"/>
                <a:ea typeface="AR Maokai Bold Big5" pitchFamily="49" charset="-120"/>
              </a:rPr>
              <a:t>「</a:t>
            </a:r>
            <a:r>
              <a:rPr lang="zh-TW" altLang="en-US" sz="3600" dirty="0" smtClean="0">
                <a:latin typeface="AR Maokai Bold Big5" pitchFamily="49" charset="-120"/>
                <a:ea typeface="AR Maokai Bold Big5" pitchFamily="49" charset="-120"/>
              </a:rPr>
              <a:t>如今</a:t>
            </a:r>
            <a:r>
              <a:rPr lang="zh-TW" altLang="en-US" sz="3600" dirty="0" smtClean="0">
                <a:latin typeface="AR Maokai Bold Big5" pitchFamily="49" charset="-120"/>
                <a:ea typeface="AR Maokai Bold Big5" pitchFamily="49" charset="-120"/>
              </a:rPr>
              <a:t>」怎樣竭</a:t>
            </a:r>
            <a:r>
              <a:rPr lang="zh-TW" altLang="en-US" sz="3600" dirty="0" smtClean="0">
                <a:latin typeface="AR Maokai Bold Big5" pitchFamily="49" charset="-120"/>
                <a:ea typeface="AR Maokai Bold Big5" pitchFamily="49" charset="-120"/>
              </a:rPr>
              <a:t>力追求</a:t>
            </a:r>
            <a:endParaRPr lang="en-US" sz="3600" dirty="0">
              <a:latin typeface="AR Maokai Bold Big5" pitchFamily="49" charset="-120"/>
              <a:ea typeface="AR Maoka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3852337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AR Yankai Heavy Big5" pitchFamily="49" charset="-120"/>
                <a:ea typeface="AR Yankai Heavy Big5" pitchFamily="49" charset="-120"/>
              </a:rPr>
              <a:t>(B)</a:t>
            </a:r>
            <a:r>
              <a:rPr lang="zh-TW" altLang="en-US" sz="4400" dirty="0" smtClean="0">
                <a:solidFill>
                  <a:schemeClr val="bg1"/>
                </a:solidFill>
                <a:latin typeface="AR Yankai Heavy Big5" pitchFamily="49" charset="-120"/>
                <a:ea typeface="AR Yankai Heavy Big5" pitchFamily="49" charset="-120"/>
              </a:rPr>
              <a:t>自以為滿足</a:t>
            </a:r>
            <a:endParaRPr lang="en-US" altLang="en-US" sz="4400" dirty="0" smtClean="0">
              <a:solidFill>
                <a:schemeClr val="bg1"/>
              </a:solidFill>
              <a:latin typeface="AR Yankai Heavy Big5" pitchFamily="49" charset="-120"/>
              <a:ea typeface="AR Yankai Heavy Big5" pitchFamily="49" charset="-120"/>
            </a:endParaRPr>
          </a:p>
        </p:txBody>
      </p:sp>
      <p:pic>
        <p:nvPicPr>
          <p:cNvPr id="5122" name="Picture 2" descr="http://greenobles.com/data_images/michael-phelps/michael-phelp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267200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66800" y="53340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我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只有一件事、就是忘記背後努力面前的、向著標竿直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跑。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7624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三、效法運動家的認真態度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1658779"/>
            <a:ext cx="8077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林前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DFKai-SB" pitchFamily="65" charset="-120"/>
                <a:cs typeface="Calibri" pitchFamily="34" charset="0"/>
              </a:rPr>
              <a:t>9:24-27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PMingLiU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Calibri" pitchFamily="34" charset="0"/>
              </a:rPr>
              <a:t>24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豈不知在場上賽跑的都跑、但得獎賞的只有一人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，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你們也當這樣跑、好叫你們得著獎賞。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Calibri" pitchFamily="34" charset="0"/>
              </a:rPr>
              <a:t>25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凡較力爭勝的、諸事都有節制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，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他們不過是要得能壞的冠冕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，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我們卻是要得不能壞的冠冕。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Calibri" pitchFamily="34" charset="0"/>
              </a:rPr>
              <a:t>26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所以我奔跑、不像無定向的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，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我鬥拳、不像打空氣的。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Calibri" pitchFamily="34" charset="0"/>
              </a:rPr>
              <a:t>27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我是攻克己身、叫身服我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，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恐怕我傳福音給別人、自己反倒被棄絕了。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381000"/>
            <a:ext cx="67818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AR Maokai Bold Big5" pitchFamily="49" charset="-120"/>
                <a:ea typeface="AR Maokai Bold Big5" pitchFamily="49" charset="-120"/>
              </a:rPr>
              <a:t>「</a:t>
            </a:r>
            <a:r>
              <a:rPr lang="zh-TW" altLang="en-US" sz="3600" b="1" dirty="0" smtClean="0">
                <a:solidFill>
                  <a:schemeClr val="tx1"/>
                </a:solidFill>
                <a:latin typeface="AR Maokai Bold Big5" pitchFamily="49" charset="-120"/>
                <a:ea typeface="AR Maokai Bold Big5" pitchFamily="49" charset="-120"/>
              </a:rPr>
              <a:t>凡較力爭勝的，諸事都有</a:t>
            </a:r>
            <a:r>
              <a:rPr lang="zh-TW" altLang="en-US" sz="3600" b="1" dirty="0" smtClean="0">
                <a:solidFill>
                  <a:srgbClr val="C00000"/>
                </a:solidFill>
                <a:latin typeface="AR Maokai Bold Big5" pitchFamily="49" charset="-120"/>
                <a:ea typeface="AR Maokai Bold Big5" pitchFamily="49" charset="-120"/>
              </a:rPr>
              <a:t>節</a:t>
            </a:r>
            <a:r>
              <a:rPr lang="zh-TW" altLang="en-US" sz="3600" b="1" dirty="0" smtClean="0">
                <a:solidFill>
                  <a:srgbClr val="C00000"/>
                </a:solidFill>
                <a:latin typeface="AR Maokai Bold Big5" pitchFamily="49" charset="-120"/>
                <a:ea typeface="AR Maokai Bold Big5" pitchFamily="49" charset="-120"/>
              </a:rPr>
              <a:t>制</a:t>
            </a:r>
            <a:r>
              <a:rPr lang="zh-TW" altLang="en-US" sz="3600" b="1" dirty="0" smtClean="0">
                <a:solidFill>
                  <a:schemeClr val="tx1"/>
                </a:solidFill>
                <a:latin typeface="AR Maokai Bold Big5" pitchFamily="49" charset="-120"/>
                <a:ea typeface="AR Maokai Bold Big5" pitchFamily="49" charset="-120"/>
              </a:rPr>
              <a:t>」</a:t>
            </a:r>
            <a:endParaRPr lang="en-US" altLang="zh-TW" sz="3600" b="1" dirty="0" smtClean="0">
              <a:solidFill>
                <a:schemeClr val="tx1"/>
              </a:solidFill>
              <a:latin typeface="AR Maokai Bold Big5" pitchFamily="49" charset="-120"/>
              <a:ea typeface="AR Maokai Bold Big5" pitchFamily="49" charset="-120"/>
            </a:endParaRPr>
          </a:p>
          <a:p>
            <a:r>
              <a:rPr lang="en-US" sz="3200" dirty="0" smtClean="0"/>
              <a:t>	(</a:t>
            </a:r>
            <a:r>
              <a:rPr lang="en-US" sz="3200" dirty="0" smtClean="0"/>
              <a:t>NIV) go into strict </a:t>
            </a:r>
            <a:r>
              <a:rPr lang="en-US" sz="3200" dirty="0" smtClean="0"/>
              <a:t>training</a:t>
            </a:r>
          </a:p>
          <a:p>
            <a:r>
              <a:rPr lang="en-US" sz="3200" dirty="0" smtClean="0"/>
              <a:t> 	</a:t>
            </a:r>
            <a:r>
              <a:rPr lang="zh-TW" altLang="en-US" sz="3200" dirty="0" smtClean="0">
                <a:latin typeface="AR Maokai Bold Big5" pitchFamily="49" charset="-120"/>
                <a:ea typeface="AR Maokai Bold Big5" pitchFamily="49" charset="-120"/>
              </a:rPr>
              <a:t>接</a:t>
            </a:r>
            <a:r>
              <a:rPr lang="zh-TW" altLang="en-US" sz="3200" dirty="0" smtClean="0">
                <a:latin typeface="AR Maokai Bold Big5" pitchFamily="49" charset="-120"/>
                <a:ea typeface="AR Maokai Bold Big5" pitchFamily="49" charset="-120"/>
              </a:rPr>
              <a:t>受嚴格的訓練</a:t>
            </a:r>
            <a:endParaRPr lang="en-US" sz="3200" dirty="0">
              <a:latin typeface="AR Maokai Bold Big5" pitchFamily="49" charset="-120"/>
              <a:ea typeface="AR Maokai Bold Big5" pitchFamily="49" charset="-120"/>
            </a:endParaRPr>
          </a:p>
        </p:txBody>
      </p:sp>
      <p:pic>
        <p:nvPicPr>
          <p:cNvPr id="32772" name="Picture 4" descr="http://www.muscle-fitness-tips.net/image-files/squats-strength-tra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"/>
            <a:ext cx="1683132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3505200"/>
            <a:ext cx="5715000" cy="1138773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AR Maokai Bold Big5" pitchFamily="49" charset="-120"/>
                <a:ea typeface="AR Maokai Bold Big5" pitchFamily="49" charset="-120"/>
              </a:rPr>
              <a:t>「</a:t>
            </a:r>
            <a:r>
              <a:rPr lang="zh-TW" altLang="en-US" sz="3600" dirty="0" smtClean="0">
                <a:solidFill>
                  <a:srgbClr val="C00000"/>
                </a:solidFill>
                <a:latin typeface="AR Maokai Bold Big5" pitchFamily="49" charset="-120"/>
                <a:ea typeface="AR Maokai Bold Big5" pitchFamily="49" charset="-120"/>
              </a:rPr>
              <a:t>攻克</a:t>
            </a:r>
            <a:r>
              <a:rPr lang="zh-TW" altLang="en-US" sz="3600" dirty="0" smtClean="0">
                <a:solidFill>
                  <a:schemeClr val="tx1"/>
                </a:solidFill>
                <a:latin typeface="AR Maokai Bold Big5" pitchFamily="49" charset="-120"/>
                <a:ea typeface="AR Maokai Bold Big5" pitchFamily="49" charset="-120"/>
              </a:rPr>
              <a:t>己身，叫身服我</a:t>
            </a:r>
            <a:r>
              <a:rPr lang="zh-TW" altLang="en-US" sz="3600" dirty="0" smtClean="0">
                <a:solidFill>
                  <a:schemeClr val="tx1"/>
                </a:solidFill>
                <a:latin typeface="AR Maokai Bold Big5" pitchFamily="49" charset="-120"/>
                <a:ea typeface="AR Maokai Bold Big5" pitchFamily="49" charset="-120"/>
              </a:rPr>
              <a:t>」</a:t>
            </a:r>
            <a:endParaRPr lang="en-US" altLang="zh-TW" sz="3600" dirty="0" smtClean="0">
              <a:solidFill>
                <a:schemeClr val="tx1"/>
              </a:solidFill>
              <a:latin typeface="AR Maokai Bold Big5" pitchFamily="49" charset="-120"/>
              <a:ea typeface="AR Maokai Bold Big5" pitchFamily="49" charset="-120"/>
            </a:endParaRPr>
          </a:p>
          <a:p>
            <a:pPr lvl="1"/>
            <a:r>
              <a:rPr lang="en-US" sz="3200" dirty="0" smtClean="0"/>
              <a:t>	(ASV</a:t>
            </a:r>
            <a:r>
              <a:rPr lang="en-US" sz="3200" dirty="0" smtClean="0"/>
              <a:t>) but I </a:t>
            </a:r>
            <a:r>
              <a:rPr lang="en-US" sz="3200" b="1" i="1" dirty="0" smtClean="0">
                <a:solidFill>
                  <a:srgbClr val="C00000"/>
                </a:solidFill>
              </a:rPr>
              <a:t>buffet</a:t>
            </a:r>
            <a:r>
              <a:rPr lang="en-US" sz="3200" dirty="0" smtClean="0"/>
              <a:t> my body</a:t>
            </a:r>
          </a:p>
        </p:txBody>
      </p:sp>
      <p:pic>
        <p:nvPicPr>
          <p:cNvPr id="32774" name="Picture 6" descr="http://nzwrestler.com/wp-content/uploads/2012/06/boxing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t="1449"/>
          <a:stretch>
            <a:fillRect/>
          </a:stretch>
        </p:blipFill>
        <p:spPr bwMode="auto">
          <a:xfrm>
            <a:off x="6019800" y="3429000"/>
            <a:ext cx="2803711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81000" y="24384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飲食、購物、說話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、看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電視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、嗜好</a:t>
            </a:r>
            <a:r>
              <a:rPr lang="en-US" altLang="zh-TW" sz="2800" b="1" dirty="0" smtClean="0">
                <a:latin typeface="AR Kaiti Medium Big5" pitchFamily="49" charset="-120"/>
                <a:ea typeface="AR Kaiti Medium Big5" pitchFamily="49" charset="-120"/>
              </a:rPr>
              <a:t>……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81000" y="4953000"/>
            <a:ext cx="556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不討上帝喜悅的謊言或論斷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不合上帝心意的念頭與價值觀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Kaiti Medium Big5" pitchFamily="49" charset="-120"/>
              <a:ea typeface="AR Kaiti Medium Big5" pitchFamily="49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不榮耀上帝</a:t>
            </a:r>
            <a:r>
              <a:rPr lang="zh-TW" altLang="en-US" sz="2800" b="1" dirty="0" smtClean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、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不利益人的事</a:t>
            </a:r>
            <a:r>
              <a:rPr kumimoji="0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……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Kaiti Medium Big5" pitchFamily="49" charset="-120"/>
                <a:ea typeface="AR Kaiti Medium Big5" pitchFamily="49" charset="-12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327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57200" y="152400"/>
            <a:ext cx="203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581400"/>
            <a:ext cx="708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弟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兄們、我不是以為自己已經得著了，我只有一件事、就是忘記背後努力面前的、向著標竿直跑、要得神在基督耶穌裏從上面召我來得的獎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賞</a:t>
            </a:r>
            <a:r>
              <a:rPr lang="zh-TW" altLang="en-US" sz="3200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altLang="zh-TW" sz="3200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      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（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腓立比書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3:13-14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5" name="Picture 2" descr="http://science.nationalgeographic.com/staticfiles/NGS/Shared/StaticFiles/Science/Images/Content/california-runner-748829-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"/>
            <a:ext cx="3581400" cy="2685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esources2.news.com.au/images/2012/07/28/1226437/336726-london-olympics-opening-cerem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2.bp.blogspot.com/-nkuZ09uTdxk/T8lLMomjcpI/AAAAAAAAM88/Fei4WlnPG-8/s1600/23strides-span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05200"/>
            <a:ext cx="5486400" cy="3222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30" name="Picture 6" descr="http://media-3.web.britannica.com/eb-media/11/85211-004-8D0293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03388"/>
            <a:ext cx="5486400" cy="3197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perseus.tufts.edu/Olympics/pictures/1990.26.0078.jpeg"/>
          <p:cNvPicPr/>
          <p:nvPr/>
        </p:nvPicPr>
        <p:blipFill>
          <a:blip r:embed="rId3" cstate="print">
            <a:lum bright="20000" contrast="40000"/>
          </a:blip>
          <a:srcRect l="12716"/>
          <a:stretch>
            <a:fillRect/>
          </a:stretch>
        </p:blipFill>
        <p:spPr bwMode="auto">
          <a:xfrm>
            <a:off x="2133600" y="533400"/>
            <a:ext cx="50292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200400" y="5257800"/>
            <a:ext cx="3256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ea typeface="AR Heiti Bold Big5" pitchFamily="49" charset="-120"/>
              </a:rPr>
              <a:t>神聖休戰條約</a:t>
            </a:r>
            <a:endParaRPr lang="en-US" sz="3200" dirty="0" smtClean="0">
              <a:ea typeface="AR Heiti Bold Big5" pitchFamily="49" charset="-120"/>
            </a:endParaRPr>
          </a:p>
          <a:p>
            <a:pPr algn="ctr"/>
            <a:r>
              <a:rPr lang="en-US" sz="3200" dirty="0" smtClean="0">
                <a:ea typeface="AR Heiti Bold Big5" pitchFamily="49" charset="-120"/>
              </a:rPr>
              <a:t>Olympic </a:t>
            </a:r>
            <a:r>
              <a:rPr lang="en-US" sz="3200" dirty="0" smtClean="0">
                <a:ea typeface="AR Heiti Bold Big5" pitchFamily="49" charset="-120"/>
              </a:rPr>
              <a:t>Truce </a:t>
            </a:r>
            <a:endParaRPr lang="en-US" sz="3200" dirty="0" smtClean="0">
              <a:ea typeface="AR Heiti Bold Big5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perseus.tufts.edu/Olympics/pictures/1990.30.00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582723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AR Maokai Bold Big5" pitchFamily="49" charset="-120"/>
                <a:ea typeface="AR Maokai Bold Big5" pitchFamily="49" charset="-120"/>
              </a:rPr>
              <a:t>古代奧林匹</a:t>
            </a:r>
            <a:r>
              <a:rPr lang="zh-TW" altLang="en-US" sz="4000" dirty="0" smtClean="0">
                <a:latin typeface="AR Maokai Bold Big5" pitchFamily="49" charset="-120"/>
                <a:ea typeface="AR Maokai Bold Big5" pitchFamily="49" charset="-120"/>
              </a:rPr>
              <a:t>克</a:t>
            </a:r>
            <a:r>
              <a:rPr lang="zh-TW" altLang="en-US" sz="4000" dirty="0" smtClean="0">
                <a:latin typeface="AR Maokai Bold Big5" pitchFamily="49" charset="-120"/>
                <a:ea typeface="AR Maokai Bold Big5" pitchFamily="49" charset="-120"/>
              </a:rPr>
              <a:t>競技</a:t>
            </a:r>
            <a:r>
              <a:rPr lang="zh-TW" altLang="en-US" sz="4000" dirty="0" smtClean="0">
                <a:latin typeface="AR Maokai Bold Big5" pitchFamily="49" charset="-120"/>
                <a:ea typeface="AR Maokai Bold Big5" pitchFamily="49" charset="-120"/>
              </a:rPr>
              <a:t>場遺跡</a:t>
            </a:r>
            <a:endParaRPr lang="en-US" sz="4000" dirty="0">
              <a:latin typeface="AR Maokai Bold Big5" pitchFamily="49" charset="-120"/>
              <a:ea typeface="AR Maokai Bold Big5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81000"/>
            <a:ext cx="63401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一</a:t>
            </a:r>
            <a:r>
              <a:rPr kumimoji="0" lang="zh-TW" altLang="en-US" sz="4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、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在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競技場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邊的啟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發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85800" y="1600200"/>
            <a:ext cx="7696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使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徒行傳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Calibri" pitchFamily="34" charset="0"/>
              </a:rPr>
              <a:t>18:1-3</a:t>
            </a:r>
            <a:endParaRPr kumimoji="0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3200" b="1" dirty="0" smtClean="0">
              <a:latin typeface="DFKai-SB" pitchFamily="65" charset="-120"/>
              <a:ea typeface="DFKai-SB" pitchFamily="65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Calibri" pitchFamily="34" charset="0"/>
              </a:rPr>
              <a:t>1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這事以後、保羅離了雅典、來到哥林多。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Calibri" pitchFamily="34" charset="0"/>
              </a:rPr>
              <a:t>2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遇見一個猶太人、名叫亞居拉、他生在本都，因為革老丟命猶太人都離開羅馬、新近帶著妻百基拉、從義大利來，保羅就投奔了他們。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Calibri" pitchFamily="34" charset="0"/>
              </a:rPr>
              <a:t> 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Calibri" pitchFamily="34" charset="0"/>
              </a:rPr>
              <a:t>3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他們本是製造帳棚為業，保羅因與他們同業、就和他他們同住作工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Calibri" pitchFamily="34" charset="0"/>
              </a:rPr>
              <a:t>。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cybergate9.net/theartofvictory/wp-content/uploads/2012/05/map.jpg"/>
          <p:cNvPicPr>
            <a:picLocks noChangeAspect="1" noChangeArrowheads="1"/>
          </p:cNvPicPr>
          <p:nvPr/>
        </p:nvPicPr>
        <p:blipFill>
          <a:blip r:embed="rId2" cstate="print"/>
          <a:srcRect l="12500" t="40000" r="50833" b="2111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43600" y="2438401"/>
            <a:ext cx="16764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雅典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362200"/>
            <a:ext cx="14478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哥林多</a:t>
            </a:r>
            <a:endParaRPr lang="en-US" sz="24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62400" y="2895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3195935"/>
            <a:ext cx="2362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奧林匹克競技會 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3505200"/>
            <a:ext cx="203132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尼米安競技會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967335"/>
            <a:ext cx="233910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依斯米安競技會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1371600"/>
            <a:ext cx="203132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皮西安競技會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62600" y="25908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3048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2004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33600" y="3657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33800" y="1752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81400" y="4724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5800" y="668179"/>
            <a:ext cx="7772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使徒行傳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18:1-3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1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這事以後、保羅離了雅典、來到哥林多。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2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遇見一個猶太人、名叫亞居拉、他生在本都，因為革老丟命猶太人都離開羅馬、新近帶著妻百基拉、從義大利來，保羅就投奔了他們。 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3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他們本是製造帳棚為業，保羅因與他們同業、就和他他們同住作工。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984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Chou</cp:lastModifiedBy>
  <cp:revision>152</cp:revision>
  <dcterms:created xsi:type="dcterms:W3CDTF">2012-07-26T18:08:46Z</dcterms:created>
  <dcterms:modified xsi:type="dcterms:W3CDTF">2012-08-19T07:24:51Z</dcterms:modified>
</cp:coreProperties>
</file>