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73" r:id="rId2"/>
    <p:sldId id="303" r:id="rId3"/>
    <p:sldId id="311" r:id="rId4"/>
    <p:sldId id="312" r:id="rId5"/>
    <p:sldId id="275" r:id="rId6"/>
    <p:sldId id="302" r:id="rId7"/>
    <p:sldId id="313" r:id="rId8"/>
    <p:sldId id="279" r:id="rId9"/>
    <p:sldId id="298" r:id="rId10"/>
    <p:sldId id="314" r:id="rId11"/>
    <p:sldId id="315" r:id="rId12"/>
    <p:sldId id="299" r:id="rId1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0E4"/>
    <a:srgbClr val="FFFF9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2C592F-9C46-473F-8CD0-0543EFEBDB9B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FE7716-B8FD-47CF-8148-A2F9674D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9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9A88A-507E-43FD-B91E-03EAFA2E2424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9A5C-04F1-44F1-8196-345D0E0D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8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1860-3D0F-4C2C-BD77-7621A032538C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135C9-F6BE-4CCD-ABD1-FC5D441E0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5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4B68-8662-4A01-9F47-E9B3977B80E4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9105-6BA7-4C35-AB16-66D4277F6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5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C051-5A8E-4D8D-A36C-92270B9AB798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2631F-D745-491B-9E8F-56246C1D5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0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91580-0E37-451A-B4CD-03B435516726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8A0F-781B-4EAC-9392-022E3DEB3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3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453E-09B7-481A-A6D9-36C77E9B3C2C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4064F-FEC5-4279-A8BC-680E3A9FB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8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517DF-C028-4573-9A4B-1564BDB9202F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2134-3C55-474E-B258-F09E5D057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3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64E8-1A23-4D64-BDA6-8B4C479D256C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E998-D523-40BF-87E8-2492AB955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0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9CF0-6471-4701-A27F-592615EA32D3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F9E3-0CEE-4CF6-B358-E2728F7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013A-8E1F-4CF8-9503-B64F463305ED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F7E64-92B9-45EE-BD21-9D34C1253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38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BDF6-9FE5-4893-9D8D-CF96EE8C4BC8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4952-EFB2-4B9A-8068-5AACA9F86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1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F89F2D-4226-45DC-8E26-E8A40F65C264}" type="datetimeFigureOut">
              <a:rPr lang="en-US"/>
              <a:pPr>
                <a:defRPr/>
              </a:pPr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5AFF4F-452A-47BD-9B82-5911FE6A5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www.paggu.com/wp-content/uploads/2009/09/wi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7391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00400" y="6105525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出埃及記</a:t>
            </a:r>
            <a:r>
              <a:rPr lang="en-US" sz="2800" b="1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 4:1-5</a:t>
            </a:r>
            <a:endParaRPr lang="en-US" altLang="zh-TW" sz="2800" b="1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2415" y="685800"/>
            <a:ext cx="69557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88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</a:rPr>
              <a:t>人生的大贏家</a:t>
            </a:r>
            <a:endParaRPr lang="en-US" sz="88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u1.ipernity.com/11/60/13/5306013.a1815788.560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762000" y="685800"/>
            <a:ext cx="3751263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76400" y="3962400"/>
            <a:ext cx="464820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latin typeface="AR Maokai Heavy Big5" pitchFamily="49" charset="-120"/>
                <a:ea typeface="AR Maokai Heavy Big5" pitchFamily="49" charset="-120"/>
              </a:rPr>
              <a:t>1.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叫醫生運送棺木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4800600"/>
            <a:ext cx="4648200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latin typeface="AR Maokai Heavy Big5" pitchFamily="49" charset="-120"/>
                <a:ea typeface="AR Maokai Heavy Big5" pitchFamily="49" charset="-120"/>
              </a:rPr>
              <a:t>2.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沿路鋪上金銀財寶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5638800"/>
            <a:ext cx="5410200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600" dirty="0">
                <a:latin typeface="AR Maokai Heavy Big5" pitchFamily="49" charset="-120"/>
                <a:ea typeface="AR Maokai Heavy Big5" pitchFamily="49" charset="-120"/>
              </a:rPr>
              <a:t>3.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把他的雙手放在棺木外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10" name="Picture 9" descr="http://talimo.com/wp-content/razno/high/Alexander-the-great-wearing-a-lion-headress.jpg"/>
          <p:cNvPicPr/>
          <p:nvPr/>
        </p:nvPicPr>
        <p:blipFill>
          <a:blip r:embed="rId3"/>
          <a:srcRect l="2291" t="2228" r="1902" b="7419"/>
          <a:stretch>
            <a:fillRect/>
          </a:stretch>
        </p:blipFill>
        <p:spPr bwMode="auto">
          <a:xfrm>
            <a:off x="4800600" y="685800"/>
            <a:ext cx="3733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3657600" y="15240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latin typeface="AR Maokai Heavy Big5" pitchFamily="49" charset="-120"/>
                <a:ea typeface="AR Maokai Heavy Big5" pitchFamily="49" charset="-120"/>
              </a:rPr>
              <a:t>亞歷山大大帝</a:t>
            </a:r>
            <a:endParaRPr lang="en-US" sz="24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ttp://www.willsforexpatriates.com/images/world-in-ha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752600"/>
            <a:ext cx="4879975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90600" y="5029200"/>
            <a:ext cx="7467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000" b="1">
                <a:latin typeface="AR Kaiti Medium Big5" pitchFamily="49" charset="-120"/>
                <a:ea typeface="AR Kaiti Medium Big5" pitchFamily="49" charset="-120"/>
              </a:rPr>
              <a:t>人若賺得全世界，賠上自己的生命，有甚麼益處呢？人還能拿甚麼換生命呢？  </a:t>
            </a:r>
            <a:r>
              <a:rPr lang="en-US" altLang="zh-TW" sz="3000" b="1">
                <a:latin typeface="AR Kaiti Medium Big5" pitchFamily="49" charset="-120"/>
                <a:ea typeface="AR Kaiti Medium Big5" pitchFamily="49" charset="-120"/>
              </a:rPr>
              <a:t>					    (</a:t>
            </a:r>
            <a:r>
              <a:rPr lang="zh-TW" altLang="en-US" sz="3000" b="1">
                <a:latin typeface="AR Kaiti Medium Big5" pitchFamily="49" charset="-120"/>
                <a:ea typeface="AR Kaiti Medium Big5" pitchFamily="49" charset="-120"/>
              </a:rPr>
              <a:t>馬太福音</a:t>
            </a:r>
            <a:r>
              <a:rPr lang="en-US" sz="3000" b="1">
                <a:latin typeface="AR Kaiti Medium Big5" pitchFamily="49" charset="-120"/>
                <a:ea typeface="AR Kaiti Medium Big5" pitchFamily="49" charset="-120"/>
              </a:rPr>
              <a:t>16:26)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1000" y="685800"/>
            <a:ext cx="8458200" cy="10779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耶和華所賜的福、使人富足、並不加上憂慮。</a:t>
            </a:r>
            <a:r>
              <a:rPr lang="en-US" altLang="zh-TW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							(</a:t>
            </a:r>
            <a:r>
              <a:rPr lang="zh-TW" altLang="en-US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箴言</a:t>
            </a:r>
            <a:r>
              <a:rPr lang="en-US" altLang="zh-TW" sz="3200" b="1" dirty="0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10:22)</a:t>
            </a:r>
            <a:endParaRPr lang="zh-TW" altLang="en-US" sz="3200" dirty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33400" y="152400"/>
            <a:ext cx="203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</a:p>
        </p:txBody>
      </p:sp>
      <p:pic>
        <p:nvPicPr>
          <p:cNvPr id="5" name="Picture 2" descr="http://kingdom-ablaze.com/wp-content/uploads/2010/09/Sta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6185">
            <a:off x="6192838" y="-171450"/>
            <a:ext cx="7239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990600"/>
            <a:ext cx="792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你手裡要</a:t>
            </a:r>
            <a:r>
              <a:rPr lang="zh-TW" altLang="en-US" sz="28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拿這杖好行神蹟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。</a:t>
            </a:r>
            <a:endParaRPr lang="en-US" altLang="zh-TW" sz="28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（出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4:17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zh-TW" sz="28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摩西就帶著妻子和兩個兒子、叫他們騎上驢回埃及地去，摩西手裡</a:t>
            </a:r>
            <a:r>
              <a:rPr lang="zh-TW" altLang="en-US" sz="2800" b="1">
                <a:solidFill>
                  <a:srgbClr val="FF0000"/>
                </a:solidFill>
                <a:latin typeface="AR Kaiti Medium Big5" pitchFamily="49" charset="-120"/>
                <a:ea typeface="AR Kaiti Medium Big5" pitchFamily="49" charset="-120"/>
              </a:rPr>
              <a:t>拿著神的杖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。（出</a:t>
            </a:r>
            <a:r>
              <a:rPr lang="en-US" sz="2800" b="1">
                <a:latin typeface="AR Kaiti Medium Big5" pitchFamily="49" charset="-120"/>
                <a:ea typeface="AR Kaiti Medium Big5" pitchFamily="49" charset="-120"/>
              </a:rPr>
              <a:t>4:20</a:t>
            </a:r>
            <a:r>
              <a:rPr lang="zh-TW" altLang="en-US" sz="28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28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62000" y="3200400"/>
            <a:ext cx="7570788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Calibri" pitchFamily="34" charset="0"/>
              </a:rPr>
              <a:t>你是否願意將你的「杖」交給上帝？</a:t>
            </a:r>
            <a:endParaRPr lang="zh-TW" altLang="en-US" sz="36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762000" y="4114800"/>
            <a:ext cx="75438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000000"/>
                </a:solidFill>
                <a:latin typeface="AR Maokai Heavy Big5" pitchFamily="49" charset="-120"/>
                <a:ea typeface="AR Maokai Heavy Big5" pitchFamily="49" charset="-120"/>
                <a:cs typeface="Calibri" pitchFamily="34" charset="0"/>
              </a:rPr>
              <a:t>上帝賞賜給你的身分、影響力、與金錢，你要如何使用這些賞賜？</a:t>
            </a:r>
            <a:endParaRPr lang="zh-TW" altLang="en-US" sz="36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5638800"/>
            <a:ext cx="736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000">
                <a:solidFill>
                  <a:srgbClr val="FF0000"/>
                </a:solidFill>
                <a:latin typeface="AR Maokai Heavy Big5" pitchFamily="49" charset="-120"/>
                <a:ea typeface="AR Maokai Heavy Big5" pitchFamily="49" charset="-120"/>
              </a:rPr>
              <a:t>你怎麼使用，決定它們的價值！</a:t>
            </a:r>
            <a:endParaRPr lang="en-US" sz="4000">
              <a:solidFill>
                <a:srgbClr val="FF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172" grpId="0" animBg="1"/>
      <p:bldP spid="717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l_fi" descr="http://legendsrevealed.com/entertainment/wp-content/uploads/2010/03/magiepatent2p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2" r="-584" b="12144"/>
          <a:stretch>
            <a:fillRect/>
          </a:stretch>
        </p:blipFill>
        <p:spPr bwMode="auto">
          <a:xfrm>
            <a:off x="838200" y="533400"/>
            <a:ext cx="5029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676400" y="5638800"/>
            <a:ext cx="3317875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/>
              <a:t>The Landlord's Game</a:t>
            </a:r>
          </a:p>
        </p:txBody>
      </p:sp>
      <p:pic>
        <p:nvPicPr>
          <p:cNvPr id="5" name="il_fi" descr="http://www.the-american-interest.com/images/issues/v2/n4/Parlett1Big.jpg"/>
          <p:cNvPicPr/>
          <p:nvPr/>
        </p:nvPicPr>
        <p:blipFill>
          <a:blip r:embed="rId4" cstate="print"/>
          <a:srcRect l="51135" t="6157" r="13654" b="58365"/>
          <a:stretch>
            <a:fillRect/>
          </a:stretch>
        </p:blipFill>
        <p:spPr bwMode="auto">
          <a:xfrm>
            <a:off x="6324600" y="1295400"/>
            <a:ext cx="220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24600" y="4191000"/>
            <a:ext cx="2220913" cy="4619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Charles Darrow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zondervan.com/sites/default/files/media-styles/large/zhttp/images/product/original/9780310253501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00"/>
            <a:ext cx="5715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http://4.bp.blogspot.com/_7p0Y1PPIDJY/R7SLA98aWQI/AAAAAAAAAl4/M9Cuz45nz0o/s400/ortberg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43400"/>
            <a:ext cx="1567542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0" y="6324600"/>
            <a:ext cx="1677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John Ortberg</a:t>
            </a:r>
          </a:p>
        </p:txBody>
      </p:sp>
      <p:pic>
        <p:nvPicPr>
          <p:cNvPr id="4101" name="Picture 5" descr="http://i.dailymail.co.uk/i/pix/2009/09/29/article-0-069CF388000005DC-337_468x4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45916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0"/>
          <p:cNvSpPr>
            <a:spLocks noChangeArrowheads="1"/>
          </p:cNvSpPr>
          <p:nvPr/>
        </p:nvSpPr>
        <p:spPr bwMode="auto">
          <a:xfrm>
            <a:off x="3810000" y="4572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大富翁</a:t>
            </a:r>
            <a:endParaRPr lang="en-US" sz="28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.thenextweb.com/files/2010/07/41257078_toyfair_monopoly2_get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6200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5334000"/>
            <a:ext cx="7696200" cy="1200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你要如何在今生玩得精彩，在永生贏得獎賞，成為真正的大贏家？</a:t>
            </a:r>
            <a:endParaRPr lang="en-US" sz="3600" dirty="0">
              <a:solidFill>
                <a:srgbClr val="FFFF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33400"/>
            <a:ext cx="7570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一</a:t>
            </a:r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、人</a:t>
            </a:r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生最重要的兩個問</a:t>
            </a:r>
            <a:r>
              <a:rPr lang="zh-TW" altLang="en-US" sz="4800" dirty="0">
                <a:solidFill>
                  <a:schemeClr val="accent2">
                    <a:lumMod val="50000"/>
                  </a:schemeClr>
                </a:solidFill>
                <a:latin typeface="AR Maokai Heavy Big5" pitchFamily="49" charset="-120"/>
                <a:ea typeface="AR Maokai Heavy Big5" pitchFamily="49" charset="-120"/>
                <a:cs typeface="PMingLiU" pitchFamily="18" charset="-120"/>
              </a:rPr>
              <a:t>題</a:t>
            </a:r>
            <a:endParaRPr lang="zh-TW" altLang="en-US" sz="4800" dirty="0">
              <a:solidFill>
                <a:schemeClr val="accent2">
                  <a:lumMod val="50000"/>
                </a:schemeClr>
              </a:solidFill>
              <a:latin typeface="AR Maokai Heavy Big5" pitchFamily="49" charset="-120"/>
              <a:ea typeface="AR Maokai Heavy Big5" pitchFamily="49" charset="-120"/>
              <a:cs typeface="PMingLiU" pitchFamily="18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19200" y="4572000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我是什麼人，竟能去見法老，將以色列人從埃及領出來呢？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9200" y="5715000"/>
            <a:ext cx="551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上帝說：「我必與你同在！」</a:t>
            </a:r>
            <a:endParaRPr lang="en-US" sz="3200" b="1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  <a:cs typeface="Calibri" pitchFamily="34" charset="0"/>
            </a:endParaRPr>
          </a:p>
        </p:txBody>
      </p:sp>
      <p:pic>
        <p:nvPicPr>
          <p:cNvPr id="4102" name="Picture 6" descr="http://2.bp.blogspot.com/_qpI4NZs9CW4/TNrqbB29TlI/AAAAAAAAFuw/H0ttZj5I0lk/s1600/mosesandtheburningbu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676400"/>
            <a:ext cx="2057400" cy="2646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685800"/>
            <a:ext cx="7239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他們若問我說：他叫什麼名字？我要對他們說什麼呢？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14400" y="2057400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上帝說：「我是自有永有的。」</a:t>
            </a:r>
            <a:endParaRPr lang="zh-TW" altLang="en-US" sz="320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3505200"/>
            <a:ext cx="6545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人說我人子是誰？</a:t>
            </a:r>
            <a:r>
              <a:rPr lang="zh-TW" altLang="en-US" sz="3200">
                <a:latin typeface="AR Kaiti Medium Big5" pitchFamily="49" charset="-120"/>
                <a:ea typeface="AR Kaiti Medium Big5" pitchFamily="49" charset="-120"/>
              </a:rPr>
              <a:t>」（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太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16:13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4191000"/>
            <a:ext cx="7570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彼得說「你是基督，是永活上帝的兒子」</a:t>
            </a:r>
            <a:endParaRPr 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5029200"/>
            <a:ext cx="7543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「我是阿拉法、我是俄梅嘎，我是首先的、我是末後的，我是初、我是終。」</a:t>
            </a:r>
            <a:endParaRPr lang="en-US" altLang="zh-TW" sz="3200" b="1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                    （啟示錄</a:t>
            </a:r>
            <a:r>
              <a:rPr 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22:13</a:t>
            </a:r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2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1143000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摩西說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: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「他們必不信我，也不聽我的話，必說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耶和華並沒有向你顯現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」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2590800"/>
            <a:ext cx="685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solidFill>
                  <a:srgbClr val="C00000"/>
                </a:solidFill>
                <a:latin typeface="AR Kaiti Medium Big5" pitchFamily="49" charset="-120"/>
                <a:ea typeface="AR Kaiti Medium Big5" pitchFamily="49" charset="-120"/>
              </a:rPr>
              <a:t>耶和華對摩西說：「你手裡是什麼？」</a:t>
            </a:r>
            <a:endParaRPr lang="en-US" altLang="zh-TW" sz="3200" b="1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endParaRPr lang="en-US" altLang="zh-TW" sz="3200" b="1">
              <a:solidFill>
                <a:srgbClr val="C00000"/>
              </a:solidFill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他說：「是杖」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36866" name="Picture 2" descr="http://kingdom-ablaze.com/wp-content/uploads/2010/09/Sta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6185">
            <a:off x="4252913" y="2970212"/>
            <a:ext cx="11811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28600" y="609600"/>
            <a:ext cx="7543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400">
                <a:solidFill>
                  <a:srgbClr val="C00000"/>
                </a:solidFill>
                <a:latin typeface="AR Yankai Heavy Big5" pitchFamily="49" charset="-120"/>
                <a:ea typeface="AR Yankai Heavy Big5" pitchFamily="49" charset="-120"/>
              </a:rPr>
              <a:t>二、上帝給你的已經足夠</a:t>
            </a:r>
            <a:endParaRPr lang="en-US" sz="4400">
              <a:solidFill>
                <a:srgbClr val="C00000"/>
              </a:solidFill>
              <a:latin typeface="AR Yankai Heavy Big5" pitchFamily="49" charset="-120"/>
              <a:ea typeface="AR Yankai Heavy Big5" pitchFamily="49" charset="-120"/>
            </a:endParaRPr>
          </a:p>
        </p:txBody>
      </p:sp>
      <p:pic>
        <p:nvPicPr>
          <p:cNvPr id="5124" name="Picture 4" descr="http://3.bp.blogspot.com/-W1XrZacrPBY/T5gbcA03V9I/AAAAAAAACko/aUT9qaAIQa0/s1600/moses+rod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743200" y="1828800"/>
            <a:ext cx="366157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066800" y="4648200"/>
            <a:ext cx="1312863" cy="7699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身份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6200" y="5715000"/>
            <a:ext cx="1312863" cy="7699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財富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05600" y="4648200"/>
            <a:ext cx="1878013" cy="7699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影響力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Quad Arrow 7"/>
          <p:cNvSpPr/>
          <p:nvPr/>
        </p:nvSpPr>
        <p:spPr>
          <a:xfrm>
            <a:off x="2667000" y="4495800"/>
            <a:ext cx="3733800" cy="990600"/>
          </a:xfrm>
          <a:prstGeom prst="quad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eanseddon.co.uk/wp-content/uploads/2012/01/Moses-staff-turns-to-serp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2757" r="10555" b="-748"/>
          <a:stretch>
            <a:fillRect/>
          </a:stretch>
        </p:blipFill>
        <p:spPr bwMode="auto">
          <a:xfrm>
            <a:off x="5715000" y="403860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228600" y="533400"/>
            <a:ext cx="88026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480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三、上帝給你的，你如何使用？</a:t>
            </a:r>
            <a:endParaRPr lang="en-US" altLang="en-US" sz="480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  <a:p>
            <a:r>
              <a:rPr lang="en-US">
                <a:latin typeface="Calibri" pitchFamily="34" charset="0"/>
                <a:ea typeface="AR Maokai Heavy Big5" pitchFamily="49" charset="-120"/>
                <a:cs typeface="Times New Roman" pitchFamily="18" charset="0"/>
              </a:rPr>
              <a:t>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09600" y="2286000"/>
            <a:ext cx="7772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3 </a:t>
            </a:r>
            <a:r>
              <a:rPr lang="zh-TW" altLang="en-US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耶和華說：「丟在地上」，他一丟下去，就變作蛇；摩西便跑開。</a:t>
            </a:r>
            <a:endParaRPr lang="zh-TW" altLang="en-US" sz="3200">
              <a:latin typeface="AR Kaiti Medium Big5" pitchFamily="49" charset="-120"/>
              <a:ea typeface="AR Kaiti Medium Big5" pitchFamily="49" charset="-120"/>
              <a:cs typeface="Calibri" pitchFamily="34" charset="0"/>
            </a:endParaRPr>
          </a:p>
          <a:p>
            <a:pPr eaLnBrk="0" hangingPunct="0"/>
            <a:r>
              <a:rPr lang="en-US" altLang="zh-TW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4 </a:t>
            </a:r>
            <a:r>
              <a:rPr lang="zh-TW" altLang="en-US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Calibri" pitchFamily="34" charset="0"/>
              </a:rPr>
              <a:t>耶和華對摩西說「伸出手來，拿住他的尾巴，他必在你手中仍變為杖」</a:t>
            </a:r>
            <a:endParaRPr lang="zh-TW" alt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</TotalTime>
  <Words>560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AR Kaiti Medium Big5</vt:lpstr>
      <vt:lpstr>AR Maokai Heavy Big5</vt:lpstr>
      <vt:lpstr>新細明體</vt:lpstr>
      <vt:lpstr>AR Yankai Heavy Big5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MingHsu</dc:creator>
  <cp:lastModifiedBy>Sunday Worship</cp:lastModifiedBy>
  <cp:revision>190</cp:revision>
  <dcterms:created xsi:type="dcterms:W3CDTF">2012-07-26T18:08:46Z</dcterms:created>
  <dcterms:modified xsi:type="dcterms:W3CDTF">2012-09-02T15:10:33Z</dcterms:modified>
</cp:coreProperties>
</file>