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313" r:id="rId3"/>
    <p:sldId id="312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303" r:id="rId12"/>
    <p:sldId id="322" r:id="rId13"/>
    <p:sldId id="299" r:id="rId1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3ADB2E-7BF9-4713-94D4-85FA1E68CED1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8FDB5C-300A-47D4-980D-560F34842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55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0C3E2C-0535-4B3A-8A2E-A7A49692924A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E15CA-8ACB-4FA1-B914-C97227E0E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2485-C04F-4B7E-8EB9-D1550BBDC3C9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5830-C995-49A7-93A3-A049B151D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7059-ED4F-4646-90BA-B3D8CFFA1598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C617-DEE8-4493-B32C-728097547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4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C6D6-F774-4B59-A32D-3C16C8604504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CB20-613D-4B2B-BE7D-CC95DACE1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8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8CE7-4FE9-4BE7-BCDD-0260C50FFD09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AD7D-BA57-45D1-91E7-93251A211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DCA1A-8C3B-4398-9049-5C177D09E75D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1488-1B72-41EF-838B-345993766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7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D4E5-0A2A-40FF-8073-3A72BECDA043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6924-775F-4370-8C08-2926D4F85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7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35D3-163A-4ABA-AB04-E29AF4605D41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4771-521E-4FC0-A0E3-FBACE5782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4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87C3-33A4-403D-902C-58C9AE78D2F3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AABD-4723-4104-8CB4-538509319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9BF7-8717-4BBE-B20D-E033E9ADEC47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B0B4-1AA0-413A-967B-1DA7408DE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5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38D2-EDBB-4D1D-9515-CB2512B158FD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0DC9-189C-4BA1-AE59-6C90BA84F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0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E2F6-626D-4EA4-8115-CF287308937F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65CD-D31A-4DAC-858B-6DCA5084F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2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41176-0F37-4CB1-A2EB-DC641F9EF279}" type="datetimeFigureOut">
              <a:rPr lang="en-US"/>
              <a:pPr>
                <a:defRPr/>
              </a:pPr>
              <a:t>9/2/2012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C2171-2C29-4908-B2CF-F5E06DE10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greatpicture.com/other/bright-red-heart-shaped-diamond-1789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yankodesign.com/images/design_news/2010/02/01/d_light_bubbl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4572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62600" y="2590800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腓立比</a:t>
            </a:r>
            <a:r>
              <a:rPr 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2:12-18</a:t>
            </a:r>
            <a:endParaRPr lang="en-US" altLang="zh-TW" sz="28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066800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8000" dirty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活</a:t>
            </a:r>
            <a:r>
              <a:rPr lang="zh-TW" altLang="en-US" sz="8000" dirty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出生</a:t>
            </a:r>
            <a:r>
              <a:rPr lang="zh-TW" altLang="en-US" sz="8000" dirty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命的</a:t>
            </a:r>
            <a:r>
              <a:rPr lang="zh-TW" altLang="en-US" sz="8000" dirty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光</a:t>
            </a:r>
            <a:r>
              <a:rPr lang="zh-TW" altLang="en-US" sz="8000" dirty="0">
                <a:solidFill>
                  <a:srgbClr val="FFC000"/>
                </a:solidFill>
                <a:latin typeface="AR Maokai Heavy Big5" pitchFamily="49" charset="-120"/>
                <a:ea typeface="AR Maokai Heavy Big5" pitchFamily="49" charset="-120"/>
              </a:rPr>
              <a:t>彩</a:t>
            </a:r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304800"/>
            <a:ext cx="6765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三、甘願獻為奠祭</a:t>
            </a:r>
            <a:r>
              <a:rPr lang="en-US" sz="6000"/>
              <a:t> 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3400" y="1981200"/>
            <a:ext cx="8001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我以你們的信心為供獻的祭物，我若被澆奠在其上、也是喜樂，並且與你們眾人一同喜樂。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18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你們也要照樣喜樂、並且與我一同喜樂。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  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腓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2:17-18)</a:t>
            </a:r>
            <a:endParaRPr lang="en-US" altLang="zh-TW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everynation.org/north-america/wp-content/uploads/2011/05/william_borden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204799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http://www.everynation.org/north-america/wp-content/uploads/2011/05/borden_and_yalei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9370" y="685800"/>
            <a:ext cx="576743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5105400"/>
            <a:ext cx="487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威廉波頓與同學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pPr algn="ctr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參加「學生志願宣教運動大會」</a:t>
            </a:r>
            <a:endParaRPr lang="en-US" altLang="en-US" sz="28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ight Arrow 5"/>
          <p:cNvSpPr/>
          <p:nvPr/>
        </p:nvSpPr>
        <p:spPr>
          <a:xfrm rot="8966424">
            <a:off x="7505700" y="1482725"/>
            <a:ext cx="517525" cy="290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5029200"/>
            <a:ext cx="225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William Borden</a:t>
            </a:r>
          </a:p>
          <a:p>
            <a:pPr algn="ctr"/>
            <a:r>
              <a:rPr lang="en-US" sz="2400"/>
              <a:t>(1887-1913)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p.patheos.com/community/deaconsbench/files/2011/06/3619_devils-bible-5_04700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1143000"/>
            <a:ext cx="48006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No Reserves </a:t>
            </a:r>
            <a:r>
              <a:rPr lang="zh-TW" altLang="en-US" sz="44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不保留</a:t>
            </a:r>
            <a:endParaRPr lang="en-US" sz="44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667000"/>
            <a:ext cx="48006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No Retreats</a:t>
            </a:r>
            <a:r>
              <a:rPr lang="zh-TW" altLang="en-US" sz="4400" dirty="0">
                <a:solidFill>
                  <a:schemeClr val="bg1"/>
                </a:solidFill>
              </a:rPr>
              <a:t> </a:t>
            </a:r>
            <a:r>
              <a:rPr lang="zh-TW" altLang="en-US" sz="44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不退縮</a:t>
            </a:r>
            <a:endParaRPr lang="en-US" altLang="en-US" sz="44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114800"/>
            <a:ext cx="48006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No Regrets  </a:t>
            </a:r>
            <a:r>
              <a:rPr lang="zh-TW" altLang="en-US" sz="4400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不後悔</a:t>
            </a:r>
            <a:endParaRPr lang="en-US" altLang="en-US" sz="44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33400" y="304800"/>
            <a:ext cx="203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pic>
        <p:nvPicPr>
          <p:cNvPr id="5124" name="Picture 4" descr="Picture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62050"/>
            <a:ext cx="56388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5800" y="4114800"/>
            <a:ext cx="316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/>
              <a:t>B</a:t>
            </a:r>
            <a:r>
              <a:rPr lang="en-US" sz="2000" i="1"/>
              <a:t>orden </a:t>
            </a:r>
            <a:r>
              <a:rPr lang="en-US" sz="2000" b="1" i="1"/>
              <a:t>M</a:t>
            </a:r>
            <a:r>
              <a:rPr lang="en-US" sz="2000" i="1"/>
              <a:t>emorial </a:t>
            </a:r>
            <a:r>
              <a:rPr lang="en-US" sz="2000" b="1" i="1"/>
              <a:t>H</a:t>
            </a:r>
            <a:r>
              <a:rPr lang="en-US" sz="2000" i="1"/>
              <a:t>ospital</a:t>
            </a:r>
          </a:p>
        </p:txBody>
      </p:sp>
      <p:pic>
        <p:nvPicPr>
          <p:cNvPr id="5128" name="Picture 8" descr="Bright red heart-shaped diamond 17944">
            <a:hlinkClick r:id="rId3" tooltip="Nex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7032">
            <a:off x="654050" y="5302250"/>
            <a:ext cx="8667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51054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</a:rPr>
              <a:t>努力做工，藉由主的愛觸動人心，讓人在我們的身上看見耶穌。</a:t>
            </a:r>
            <a:endParaRPr lang="en-US" altLang="en-US" sz="3600">
              <a:solidFill>
                <a:srgbClr val="0070C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eblo.com/asset_images/large/Valley_Forge_National_His_46196f8ecd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743200" y="5943600"/>
            <a:ext cx="451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Valley Forge, Pennsylvania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en/b/ba/Valley_Forge_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086600" cy="498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38200" y="5410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在嚴冬中別無所有，惟賴希望和品德能夠繼續生存</a:t>
            </a:r>
            <a:r>
              <a:rPr lang="en-US" sz="36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cbeat.com/wp-content/uploads/2012/06/2012_Presidential_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6800" y="5486400"/>
            <a:ext cx="7010400" cy="10779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「以耶和華為神的、那國是有福的」</a:t>
            </a: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			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詩篇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33:12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457200"/>
            <a:ext cx="7110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一、努力見證救恩</a:t>
            </a:r>
            <a:r>
              <a:rPr lang="zh-TW" altLang="en-US" sz="6000" b="1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  </a:t>
            </a:r>
            <a:endParaRPr lang="zh-TW" altLang="en-US" sz="60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1828800"/>
            <a:ext cx="769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latin typeface="DFKai-SB" pitchFamily="65" charset="-120"/>
                <a:ea typeface="DFKai-SB" pitchFamily="65" charset="-120"/>
              </a:rPr>
              <a:t>12</a:t>
            </a:r>
            <a:r>
              <a:rPr lang="zh-TW" altLang="en-US" sz="3200" b="1">
                <a:latin typeface="DFKai-SB" pitchFamily="65" charset="-120"/>
                <a:ea typeface="DFKai-SB" pitchFamily="65" charset="-120"/>
              </a:rPr>
              <a:t> 這樣看來、我親愛的弟兄、你們既是常順服的、不但我在你們那裏、就是我如今不在你們那裏、更是順服的。</a:t>
            </a:r>
            <a:endParaRPr lang="en-US" altLang="zh-TW" sz="3200" b="1">
              <a:latin typeface="DFKai-SB" pitchFamily="65" charset="-120"/>
              <a:ea typeface="DFKai-SB" pitchFamily="65" charset="-120"/>
            </a:endParaRPr>
          </a:p>
          <a:p>
            <a:pPr eaLnBrk="0" hangingPunct="0"/>
            <a:endParaRPr lang="en-US" altLang="zh-TW" sz="3200" b="1">
              <a:latin typeface="DFKai-SB" pitchFamily="65" charset="-120"/>
              <a:ea typeface="DFKai-SB" pitchFamily="65" charset="-120"/>
            </a:endParaRPr>
          </a:p>
          <a:p>
            <a:pPr eaLnBrk="0" hangingPunct="0"/>
            <a:r>
              <a:rPr lang="en-US" altLang="zh-TW" sz="3200" b="1">
                <a:latin typeface="DFKai-SB" pitchFamily="65" charset="-120"/>
                <a:ea typeface="DFKai-SB" pitchFamily="65" charset="-120"/>
              </a:rPr>
              <a:t>13</a:t>
            </a:r>
            <a:r>
              <a:rPr lang="zh-TW" altLang="en-US" sz="3200" b="1">
                <a:latin typeface="DFKai-SB" pitchFamily="65" charset="-120"/>
                <a:ea typeface="DFKai-SB" pitchFamily="65" charset="-120"/>
              </a:rPr>
              <a:t> 就當恐懼戰兢、作成你們得救的工夫，因為你們立志行事、都是神在你們心裏運行、為要成就他的美意。 </a:t>
            </a:r>
            <a:endParaRPr lang="en-US" altLang="zh-TW" sz="3200" b="1">
              <a:latin typeface="DFKai-SB" pitchFamily="65" charset="-120"/>
              <a:ea typeface="DFKai-SB" pitchFamily="65" charset="-120"/>
            </a:endParaRPr>
          </a:p>
          <a:p>
            <a:pPr eaLnBrk="0" hangingPunct="0"/>
            <a:r>
              <a:rPr lang="en-US" altLang="zh-TW" sz="3200" b="1">
                <a:latin typeface="DFKai-SB" pitchFamily="65" charset="-120"/>
                <a:ea typeface="DFKai-SB" pitchFamily="65" charset="-120"/>
              </a:rPr>
              <a:t>						</a:t>
            </a:r>
            <a:r>
              <a:rPr lang="zh-TW" altLang="en-US" sz="3200" b="1">
                <a:latin typeface="Calibri" pitchFamily="34" charset="0"/>
                <a:ea typeface="DFKai-SB" pitchFamily="65" charset="-120"/>
              </a:rPr>
              <a:t> </a:t>
            </a:r>
            <a:r>
              <a:rPr lang="en-US" altLang="zh-TW" sz="3200" b="1">
                <a:latin typeface="Calibri" pitchFamily="34" charset="0"/>
                <a:ea typeface="DFKai-SB" pitchFamily="65" charset="-120"/>
              </a:rPr>
              <a:t>(</a:t>
            </a:r>
            <a:r>
              <a:rPr lang="zh-TW" altLang="en-US" sz="3200" b="1">
                <a:latin typeface="DFKai-SB" pitchFamily="65" charset="-120"/>
                <a:ea typeface="DFKai-SB" pitchFamily="65" charset="-120"/>
              </a:rPr>
              <a:t>腓</a:t>
            </a:r>
            <a:r>
              <a:rPr lang="en-US" altLang="zh-TW" sz="3200" b="1">
                <a:latin typeface="Calibri" pitchFamily="34" charset="0"/>
                <a:ea typeface="DFKai-SB" pitchFamily="65" charset="-120"/>
              </a:rPr>
              <a:t>2:12-13)</a:t>
            </a:r>
            <a:endParaRPr lang="en-US" altLang="zh-TW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657600" y="16002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A long obedience in the same direction.</a:t>
            </a:r>
          </a:p>
          <a:p>
            <a:endParaRPr lang="en-US" sz="3200">
              <a:solidFill>
                <a:srgbClr val="C00000"/>
              </a:solidFill>
            </a:endParaRPr>
          </a:p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在同一方向的長期順服</a:t>
            </a:r>
            <a:endParaRPr lang="en-US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7890" name="Picture 2" descr="http://www.brentonbrown.com/blog/wp-content/uploads/2010/08/eugenepet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71600" y="4648200"/>
            <a:ext cx="6629400" cy="1077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要努力不懈的操練順服，顯明是得救的基督徒。</a:t>
            </a:r>
            <a:endParaRPr lang="en-US" altLang="zh-TW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304800"/>
            <a:ext cx="6340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60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二、如光照耀世界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676400"/>
            <a:ext cx="769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14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凡所行的、都不要發怨言、起爭論。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15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使你們無可指摘、誠實無偽、在這彎曲悖謬的世代、作神無瑕疵的兒女，你們顯在這世代中、好像明光照耀。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16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將生命的道表明出來、叫我在基督的日子、好誇我沒有空跑、也沒有徒勞。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  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腓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2:14-16) 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http://www.calvin.edu/map/seminary/images/seminary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088" y="762000"/>
            <a:ext cx="3262312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食物很難吃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088" y="1981200"/>
            <a:ext cx="3262312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木板床很硬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200400"/>
            <a:ext cx="3262313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日子很無聊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419600"/>
            <a:ext cx="3878263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我要離開這裡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d Storm Explos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43000" y="1752600"/>
            <a:ext cx="693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誠實無偽、在這彎曲悖謬的世代、作神無瑕疵的兒女，你們顯在這世代中、好像明光照耀、將生命的道表明出來。  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腓</a:t>
            </a:r>
            <a:r>
              <a:rPr lang="en-US" altLang="en-US" sz="36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2:15)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523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AR Kaiti Medium Big5</vt:lpstr>
      <vt:lpstr>AR Maokai Heavy Big5</vt:lpstr>
      <vt:lpstr>DFKai-SB</vt:lpstr>
      <vt:lpstr>新細明體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295</cp:revision>
  <dcterms:created xsi:type="dcterms:W3CDTF">2012-07-26T18:08:46Z</dcterms:created>
  <dcterms:modified xsi:type="dcterms:W3CDTF">2012-09-02T15:10:58Z</dcterms:modified>
</cp:coreProperties>
</file>