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3" r:id="rId2"/>
    <p:sldId id="313" r:id="rId3"/>
    <p:sldId id="316" r:id="rId4"/>
    <p:sldId id="317" r:id="rId5"/>
    <p:sldId id="279" r:id="rId6"/>
    <p:sldId id="324" r:id="rId7"/>
    <p:sldId id="325" r:id="rId8"/>
    <p:sldId id="322" r:id="rId9"/>
    <p:sldId id="323" r:id="rId10"/>
    <p:sldId id="298" r:id="rId11"/>
    <p:sldId id="326" r:id="rId12"/>
    <p:sldId id="319" r:id="rId13"/>
    <p:sldId id="321" r:id="rId14"/>
    <p:sldId id="327" r:id="rId15"/>
    <p:sldId id="328" r:id="rId16"/>
    <p:sldId id="315" r:id="rId1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E4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72C14-030E-4E39-A6C0-750E3A3535BC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BAD916-086E-4F73-80CD-4EF11D05A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85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C53B-4F70-42B2-859E-73ECF1C78AB0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D1FBD-40D3-4162-B5C5-F58C72C4A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E3E5-F2E5-4AD6-869A-F1C36C2F7883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28E93-F03C-4563-A353-4485D5F39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8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3851-FE37-4360-8194-621D7D208255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6E05-7376-47AE-92FF-ADE6EB5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9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16A9-DEBA-4AEF-9637-A9AEC5294B63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D889-E076-40FD-9F38-BACAB169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9D2D-F532-48CC-AFBB-52F06577A5BB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C218-F0EE-4785-8F10-28D055E6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19AE-05F5-456B-832D-B12BD8AE1275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ECDE-DCDA-49F5-96DA-24E91647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0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5361-E186-40D3-8F87-CFDF7BA1229E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84B4-C74E-4C02-B571-1E4CCEDB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7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2294-3ABB-45A5-B639-E525C3BA5E5D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4F7D-9E97-4ABB-8002-8CF56E671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5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DB76D-2B68-48D1-8E1A-9CAD277E8172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5F9B-1E07-40D2-9C8B-2AE8512F0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06E2-11C7-4A11-BA88-406DAAF56C78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D1D7-05DF-40D1-8EB8-36C3DFA4C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A8CD-60C8-43E5-94C6-43097D3C319A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938D-FE2F-4A8C-BB01-82EF0018F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3443FF-A9B3-475F-805D-150ECCD2ED1C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2F5EF-CBD4-4357-B69E-4D20DC702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2438400" y="5257800"/>
            <a:ext cx="413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箴言</a:t>
            </a:r>
            <a:r>
              <a:rPr 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22:1-2, 8-9, 22-23</a:t>
            </a:r>
            <a:endParaRPr lang="en-US" altLang="zh-TW" sz="28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609600"/>
            <a:ext cx="6340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6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作個智慧人</a:t>
            </a:r>
            <a:endParaRPr lang="en-US" sz="96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  <p:pic>
        <p:nvPicPr>
          <p:cNvPr id="2052" name="Picture 6" descr="http://www.kidsprayer.com/wp-content/uploads/question-mark-guy-1024x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433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ttp://goodlifezen.com/wp-content/uploads/2009/03/wisdom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7" t="13293" r="7820" b="25970"/>
          <a:stretch>
            <a:fillRect/>
          </a:stretch>
        </p:blipFill>
        <p:spPr bwMode="auto">
          <a:xfrm>
            <a:off x="228600" y="2514600"/>
            <a:ext cx="4381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28600" y="533400"/>
            <a:ext cx="7624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二、你在今世栽種了什麼？</a:t>
            </a:r>
            <a:r>
              <a:rPr lang="en-US">
                <a:latin typeface="Calibri" pitchFamily="34" charset="0"/>
                <a:ea typeface="AR Maokai Heavy Big5" pitchFamily="49" charset="-120"/>
                <a:cs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2151063"/>
            <a:ext cx="838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8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栽種罪惡的，欲收災禍；伊受氣的枴欲廢除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0" hangingPunct="0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9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好心的人，欲得著福氣，因為將伊的米糧分互喪鄉人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0" hangingPunct="0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				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   箴言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22:8-9 </a:t>
            </a:r>
            <a:r>
              <a:rPr lang="en-US" sz="20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2000" b="1">
                <a:latin typeface="AR Kaiti Medium Big5" pitchFamily="49" charset="-120"/>
                <a:ea typeface="AR Kaiti Medium Big5" pitchFamily="49" charset="-120"/>
              </a:rPr>
              <a:t>台漢本</a:t>
            </a:r>
            <a:r>
              <a:rPr lang="en-US" sz="2000" b="1">
                <a:latin typeface="AR Kaiti Medium Big5" pitchFamily="49" charset="-120"/>
                <a:ea typeface="AR Kaiti Medium Big5" pitchFamily="49" charset="-120"/>
              </a:rPr>
              <a:t>)</a:t>
            </a:r>
            <a:endParaRPr lang="zh-TW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600200"/>
            <a:ext cx="487680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一種人常常揮舞著生氣的杖，用不公義對待人</a:t>
            </a:r>
            <a:endParaRPr lang="en-US" altLang="zh-TW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191000"/>
            <a:ext cx="5486400" cy="1754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一種人是善良、好心、願意幫助人，他們將食物分給窮人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40962" name="Picture 2" descr="http://www.weccounseling.com/_files/image/Workplace%20An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5933">
            <a:off x="941388" y="766763"/>
            <a:ext cx="16764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http://www.independent.co.uk/incoming/article7879792.ece/ALTERNATES/w460/Pg-22-kindness3-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3327">
            <a:off x="6705600" y="3886200"/>
            <a:ext cx="1638300" cy="218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6" name="AutoShape 2" descr="https://mail-attachment.googleusercontent.com/attachment/?ui=2&amp;ik=757aafc82e&amp;view=att&amp;th=139a4b9d90912f88&amp;attid=0.1&amp;disp=inline&amp;safe=1&amp;zw&amp;saduie=AG9B_P_GjlCGuozynjFZSUEiZlWp&amp;sadet=1347088706151&amp;sads=dZt3S-XgaMzpBj46X5cjG6_Giq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7" name="Picture 3" descr="C:\Users\Chou\AppData\Local\Temp\pho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5867400"/>
            <a:ext cx="3068638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Robert &amp; Rhonda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Chou\AppData\Local\Temp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440252">
            <a:off x="3957655" y="96606"/>
            <a:ext cx="4233152" cy="317486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6" name="Picture 2" descr="G:\DCIM\Camera\2012-09-06 12.15.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400">
            <a:off x="190141" y="2026430"/>
            <a:ext cx="4272233" cy="320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G:\DCIM\Camera\2012-09-06 12.23.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2496">
            <a:off x="4250330" y="3191268"/>
            <a:ext cx="4295865" cy="322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6273800"/>
            <a:ext cx="5826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Wintersburg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latin typeface="+mn-lt"/>
              </a:rPr>
              <a:t>Presbyterian Church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28600" y="533400"/>
            <a:ext cx="8186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三、上帝按著公義審判與申冤</a:t>
            </a:r>
            <a:endParaRPr lang="en-US" altLang="en-US" sz="48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r>
              <a:rPr lang="en-US">
                <a:latin typeface="Calibri" pitchFamily="34" charset="0"/>
                <a:ea typeface="AR Maokai Heavy Big5" pitchFamily="49" charset="-120"/>
                <a:cs typeface="Times New Roman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1905000"/>
            <a:ext cx="822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22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呣通搶劫喪鄉人的物，因為伊喪鄉，也呣通佇城門口欺負困苦的人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0" hangingPunct="0"/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23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因為耶和華欲替伊伸冤；搶奪瑕的，耶和華欲搶奪許個人的生命。 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				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   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			  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箴言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22:22-23 </a:t>
            </a:r>
            <a:r>
              <a:rPr lang="en-US" sz="20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2000" b="1">
                <a:latin typeface="AR Kaiti Medium Big5" pitchFamily="49" charset="-120"/>
                <a:ea typeface="AR Kaiti Medium Big5" pitchFamily="49" charset="-120"/>
              </a:rPr>
              <a:t>台漢本</a:t>
            </a:r>
            <a:r>
              <a:rPr lang="en-US" sz="2000" b="1">
                <a:latin typeface="AR Kaiti Medium Big5" pitchFamily="49" charset="-120"/>
                <a:ea typeface="AR Kaiti Medium Big5" pitchFamily="49" charset="-120"/>
              </a:rPr>
              <a:t>)</a:t>
            </a:r>
            <a:endParaRPr lang="zh-TW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faceglobal.com/David_Stern/images/photos/Israel/david-stern-jerusal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9151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43000" y="3962400"/>
            <a:ext cx="2032000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dirty="0">
                <a:latin typeface="AR Maokai Heavy Big5" pitchFamily="49" charset="-120"/>
                <a:ea typeface="AR Maokai Heavy Big5" pitchFamily="49" charset="-120"/>
              </a:rPr>
              <a:t>城門口</a:t>
            </a:r>
            <a:r>
              <a:rPr lang="en-US" altLang="zh-TW" sz="2400" dirty="0">
                <a:latin typeface="AR Maokai Heavy Big5" pitchFamily="49" charset="-120"/>
                <a:ea typeface="AR Maokai Heavy Big5" pitchFamily="49" charset="-120"/>
              </a:rPr>
              <a:t> C</a:t>
            </a:r>
            <a:r>
              <a:rPr lang="en-US" sz="2400" dirty="0">
                <a:latin typeface="AR Maokai Heavy Big5" pitchFamily="49" charset="-120"/>
                <a:ea typeface="AR Maokai Heavy Big5" pitchFamily="49" charset="-120"/>
              </a:rPr>
              <a:t>ourt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57200" y="48768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他是信實公義的上帝，也是永遠的王，主再來的日，要照著公義審判與申冤</a:t>
            </a:r>
            <a:endParaRPr lang="en-US" sz="3600">
              <a:solidFill>
                <a:srgbClr val="FF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667000" y="76200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從「先知角度」反省</a:t>
            </a:r>
            <a:endParaRPr lang="en-US" sz="36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667000" y="365760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從「牧養角度」反省</a:t>
            </a:r>
            <a:endParaRPr lang="en-US" sz="36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09600" y="1524000"/>
            <a:ext cx="807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不要忽略上帝看顧與保護窮人的決心，除了監督政府立法的公平性，也要顧及弱勢族群的需要，盡力幫助窮人。</a:t>
            </a:r>
            <a:endParaRPr lang="en-US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57200" y="45720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「他向你所要的是甚麼呢？只要你行公義、好憐憫、存謙卑的的心、與你的神同行。」</a:t>
            </a:r>
            <a:r>
              <a:rPr lang="en-US" altLang="zh-TW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							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（彌迦書六</a:t>
            </a:r>
            <a:r>
              <a:rPr lang="en-US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8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7415" name="Rectangle 1"/>
          <p:cNvSpPr>
            <a:spLocks noChangeArrowheads="1"/>
          </p:cNvSpPr>
          <p:nvPr/>
        </p:nvSpPr>
        <p:spPr bwMode="auto">
          <a:xfrm>
            <a:off x="533400" y="152400"/>
            <a:ext cx="203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291" grpId="0"/>
      <p:bldP spid="12292" grpId="0"/>
      <p:bldP spid="12293" grpId="0"/>
      <p:bldP spid="122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ttp://www.dvd-ppt-slideshow.com/images/ppt-background/background-16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90600" y="987425"/>
            <a:ext cx="723900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台灣諺語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「做牛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著拖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，做人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著磨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749425"/>
            <a:ext cx="7239000" cy="954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韓國諺語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白天說的話，鳥會聽到，晚上說的話，老鼠會聽到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3730625"/>
            <a:ext cx="7239000" cy="1384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阿拉伯諺語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「如果你真的想作一件事，你一會找到一個方法；如果你不想做一件事，你一定會找到一個藉口」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990600" y="2968625"/>
            <a:ext cx="72390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Arial" pitchFamily="34" charset="0"/>
              </a:rPr>
              <a:t>新疆諺語</a:t>
            </a:r>
            <a:r>
              <a:rPr lang="zh-TW" altLang="en-US" sz="28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Arial" pitchFamily="34" charset="0"/>
              </a:rPr>
              <a:t>「人多好做工，蟻多困死蟲」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5370513"/>
            <a:ext cx="7239000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箴言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「設筵滿屋、大家相爭，不如有塊乾餅、大家相安。」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19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FEFD1">
                <a:alpha val="38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ble-promise.com/images/bible_open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b="4886"/>
          <a:stretch>
            <a:fillRect/>
          </a:stretch>
        </p:blipFill>
        <p:spPr bwMode="auto">
          <a:xfrm>
            <a:off x="3124200" y="1905000"/>
            <a:ext cx="28956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533400"/>
            <a:ext cx="8494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智慧神學：由下而上的神學</a:t>
            </a:r>
            <a:endParaRPr lang="en-US" sz="5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962400"/>
            <a:ext cx="5262563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約伯記是因應人生的悲劇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876800"/>
            <a:ext cx="5262563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傳道書是因應失序的世界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5715000"/>
            <a:ext cx="43402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箴言是因應一般生活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s1.djyimg.com/i6/1207090545151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0374">
            <a:off x="677079" y="2957014"/>
            <a:ext cx="395605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http://www.epochtimes.com/i6/712080803121538.jpg"/>
          <p:cNvPicPr>
            <a:picLocks noChangeAspect="1" noChangeArrowheads="1"/>
          </p:cNvPicPr>
          <p:nvPr/>
        </p:nvPicPr>
        <p:blipFill>
          <a:blip r:embed="rId3" cstate="print"/>
          <a:srcRect l="11111" t="21889" r="8642"/>
          <a:stretch>
            <a:fillRect/>
          </a:stretch>
        </p:blipFill>
        <p:spPr bwMode="auto">
          <a:xfrm rot="738650">
            <a:off x="4297258" y="3531760"/>
            <a:ext cx="4351767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Picture 8" descr="http://static8.businessinsider.com/image/4a84095048c0ff614af6218f/tiger-woods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57200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 rot="20695146">
            <a:off x="618665" y="778915"/>
            <a:ext cx="38767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 was wrong. </a:t>
            </a:r>
          </a:p>
          <a:p>
            <a:pPr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 was foolish.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60960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一、比財富更寶貴的品德</a:t>
            </a:r>
            <a:endParaRPr lang="en-US" altLang="en-US" sz="4400">
              <a:solidFill>
                <a:srgbClr val="C00000"/>
              </a:solidFill>
              <a:latin typeface="AR Yankai Heavy Big5" pitchFamily="49" charset="-120"/>
              <a:ea typeface="AR Yankai Heavy Big5" pitchFamily="49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38200" y="2057400"/>
            <a:ext cx="7391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好名聲卡贏過大發財；恩惠卡好金銀 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2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好額喪鄉相往來，攏是耶和華所創造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			    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箴言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22:1-2 </a:t>
            </a:r>
            <a:r>
              <a:rPr lang="en-US" sz="20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2000" b="1">
                <a:latin typeface="AR Kaiti Medium Big5" pitchFamily="49" charset="-120"/>
                <a:ea typeface="AR Kaiti Medium Big5" pitchFamily="49" charset="-120"/>
              </a:rPr>
              <a:t>台漢本</a:t>
            </a:r>
            <a:r>
              <a:rPr lang="en-US" sz="2000" b="1">
                <a:latin typeface="AR Kaiti Medium Big5" pitchFamily="49" charset="-120"/>
                <a:ea typeface="AR Kaiti Medium Big5" pitchFamily="49" charset="-120"/>
              </a:rPr>
              <a:t>)</a:t>
            </a:r>
            <a:endParaRPr lang="en-US" sz="20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http://www.dvd-ppt-slideshow.com/images/ppt-background/background-16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381000"/>
            <a:ext cx="1981200" cy="62484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一錢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二緣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三美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四少年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五敢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六好膽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七纏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八綿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九跪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十姑承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7" name="il_fi" descr="http://www.epochtimes.com/i6/1001242144061770.jpg"/>
          <p:cNvPicPr/>
          <p:nvPr/>
        </p:nvPicPr>
        <p:blipFill>
          <a:blip r:embed="rId3" cstate="print"/>
          <a:srcRect l="57085" r="5116"/>
          <a:stretch>
            <a:fillRect/>
          </a:stretch>
        </p:blipFill>
        <p:spPr bwMode="auto">
          <a:xfrm rot="423872">
            <a:off x="4658330" y="1284044"/>
            <a:ext cx="2746764" cy="4051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16rounds.com/wp-content/uploads/2010/07/rich-p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914400"/>
            <a:ext cx="91265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57200" y="5410200"/>
            <a:ext cx="818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v.2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「好額喪鄉相往來，攏是耶和華所創造」</a:t>
            </a:r>
            <a:endParaRPr lang="en-US" sz="32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http://4.bp.blogspot.com/-5SXovTFtNno/T21-18EXbuI/AAAAAAAAAEo/ThDxWzLg8Ng/s1600/poor%2B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876800" cy="321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8" name="Picture 14" descr="http://img.izismile.com/img/img3/20100322/640/every_second_american_640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15483"/>
            <a:ext cx="4724400" cy="3491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0" y="3497263"/>
          <a:ext cx="6096000" cy="731837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6591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40" marB="4574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57625" y="3013075"/>
          <a:ext cx="1428750" cy="831850"/>
        </p:xfrm>
        <a:graphic>
          <a:graphicData uri="http://schemas.openxmlformats.org/drawingml/2006/table">
            <a:tbl>
              <a:tblPr/>
              <a:tblGrid>
                <a:gridCol w="215900"/>
                <a:gridCol w="1212850"/>
              </a:tblGrid>
              <a:tr h="366319">
                <a:tc>
                  <a:txBody>
                    <a:bodyPr/>
                    <a:lstStyle/>
                    <a:p>
                      <a:r>
                        <a:rPr lang="en-US" sz="1800"/>
                        <a:t> </a:t>
                      </a:r>
                    </a:p>
                  </a:txBody>
                  <a:tcPr marT="45790" marB="457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90" marB="457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531"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95250" marR="95250" marT="95396" marB="9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0" marB="45790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37891" name="Picture 3" descr="http://www.merit-times.com.tw/news_pic/20120816/76005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24840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7" name="Rectangle 7"/>
          <p:cNvSpPr>
            <a:spLocks noChangeArrowheads="1"/>
          </p:cNvSpPr>
          <p:nvPr/>
        </p:nvSpPr>
        <p:spPr bwMode="auto">
          <a:xfrm>
            <a:off x="990600" y="5638800"/>
            <a:ext cx="757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「好名聲卡贏過大發財；恩惠卡好金銀」</a:t>
            </a:r>
            <a:endParaRPr lang="en-US" sz="3200">
              <a:solidFill>
                <a:srgbClr val="FF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626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AR Kaiti Medium Big5</vt:lpstr>
      <vt:lpstr>AR Maokai Heavy Big5</vt:lpstr>
      <vt:lpstr>AR Yankai Heavy Big5</vt:lpstr>
      <vt:lpstr>Times New Roman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Sunday Worship</cp:lastModifiedBy>
  <cp:revision>255</cp:revision>
  <dcterms:created xsi:type="dcterms:W3CDTF">2012-07-26T18:08:46Z</dcterms:created>
  <dcterms:modified xsi:type="dcterms:W3CDTF">2012-09-09T15:13:51Z</dcterms:modified>
</cp:coreProperties>
</file>