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3" r:id="rId2"/>
    <p:sldId id="322" r:id="rId3"/>
    <p:sldId id="279" r:id="rId4"/>
    <p:sldId id="323" r:id="rId5"/>
    <p:sldId id="298" r:id="rId6"/>
    <p:sldId id="326" r:id="rId7"/>
    <p:sldId id="331" r:id="rId8"/>
    <p:sldId id="332" r:id="rId9"/>
    <p:sldId id="329" r:id="rId10"/>
    <p:sldId id="330" r:id="rId11"/>
    <p:sldId id="321" r:id="rId12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0E4"/>
    <a:srgbClr val="FFFF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B12D60-95D0-4D42-A769-7543B5AC395D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7047D1-9F2D-469A-A5E7-117C22ADC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31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46339-E29B-48FE-A9B9-E0401D97B8D4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1A8DC-FE30-4AF6-897B-A75BFCB11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3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D40A-F324-4E19-9168-A0885DDD4B43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B728-E0E3-4EF5-8D7E-1249C4527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0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08814-4D75-4A47-824D-4A25739D989B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874B-1B35-44CC-82A5-D00C6805A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0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5200-3D6F-4F1E-90CF-57D5DCC7AE9F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E5014-FE20-42CC-84DE-8C996A34B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5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920C-9867-41B4-A601-FC42966B0712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CD21-1864-4162-B920-FEA7925B4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927C-9F64-4D0B-B4B4-4CF5151C60AF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AA35-EFB2-42DA-A162-DAE7D975D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6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8212-C542-4F56-B5A0-E0D823E61B70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BC25-5BA5-4041-B6F9-E2DF1FC03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6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E397-1A4B-4390-912B-0DE3A0270717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EF061-22B5-4E64-832E-BCCCEFB74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3E9B4-A81B-442A-8D0A-C1A0AC54C204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22634-E8C5-4AB4-83CB-237FDB63A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4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0A69-561F-4BD5-9DAE-F3D5DFFEF2C8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6BD5-4C6C-4838-B25B-79D19BBF1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5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F9A5-B429-4E8E-8061-99FFC2EF05E9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246B-2AFA-42A0-A47A-3F47FB08F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7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55632A-786C-4080-A209-96E3CE4C1412}" type="datetimeFigureOut">
              <a:rPr lang="en-US"/>
              <a:pPr>
                <a:defRPr/>
              </a:pPr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B43839-6B19-4670-9B99-A938932F5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514600" y="5486400"/>
            <a:ext cx="3236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TW" alt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路加福音</a:t>
            </a:r>
            <a:r>
              <a:rPr 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 11:37-41</a:t>
            </a:r>
            <a:endParaRPr lang="en-US" altLang="zh-TW" sz="2800" b="1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4191000"/>
            <a:ext cx="6647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7200" dirty="0">
                <a:solidFill>
                  <a:srgbClr val="FFFF00"/>
                </a:solidFill>
                <a:latin typeface="AR Maokai Heavy Big5" pitchFamily="49" charset="-120"/>
                <a:ea typeface="AR Maokai Heavy Big5" pitchFamily="49" charset="-120"/>
              </a:rPr>
              <a:t>裡外一致的生命</a:t>
            </a:r>
            <a:endParaRPr lang="en-US" sz="7200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  <a:cs typeface="+mn-cs"/>
            </a:endParaRPr>
          </a:p>
        </p:txBody>
      </p:sp>
      <p:pic>
        <p:nvPicPr>
          <p:cNvPr id="2052" name="Picture 5" descr="http://www.loc.gov/exhibits/scrolls/images/c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6705600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8" name="Picture 2" descr="http://blog.yimg.com/2/6kAcQC57s59Kn3e4ZtNQOVsMtE8W0tDlltDttlyuVUdW3.SlCo5BkA--/71/l/wizPz3G592147ooEl0uO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4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成為世界上宣教經費奉獻最多的教會。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在國內外設立一百間以上的教會。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3.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支持一百位以上的宣教士。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4.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發出一千萬張以上的福音單張。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5.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對國內奉獻最多救濟經費的教會。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6.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支持一百名以上孤兒、寡婦的生活費。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7.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使一萬個以上的家庭活出天國的樣式。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8.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在國內培育出最多活出耶穌樣式人才的教會。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9.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培育一百位以上牧者的教會。</a:t>
            </a:r>
            <a:endParaRPr lang="zh-TW" altLang="en-US" sz="2800"/>
          </a:p>
          <a:p>
            <a:pPr eaLnBrk="0" hangingPunct="0">
              <a:lnSpc>
                <a:spcPct val="150000"/>
              </a:lnSpc>
            </a:pPr>
            <a:r>
              <a:rPr lang="en-US" altLang="zh-TW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10.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AR Heiti Bold Big5" pitchFamily="49" charset="-120"/>
              </a:rPr>
              <a:t>培育一百位以上社會各界優秀領導者的教會。</a:t>
            </a: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http://seedbed.com/media/images/bruce_marchi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2962542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143000" y="5486400"/>
            <a:ext cx="290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Bruce Marchiano</a:t>
            </a:r>
          </a:p>
        </p:txBody>
      </p:sp>
      <p:pic>
        <p:nvPicPr>
          <p:cNvPr id="15367" name="Picture 7" descr="http://www.mcintoshweb.com/lovelavished/images/Foot_pics/FEX_crosslive.jpg"/>
          <p:cNvPicPr>
            <a:picLocks noChangeAspect="1" noChangeArrowheads="1"/>
          </p:cNvPicPr>
          <p:nvPr/>
        </p:nvPicPr>
        <p:blipFill>
          <a:blip r:embed="rId3" cstate="print"/>
          <a:srcRect r="10735"/>
          <a:stretch>
            <a:fillRect/>
          </a:stretch>
        </p:blipFill>
        <p:spPr bwMode="auto">
          <a:xfrm>
            <a:off x="4571999" y="1295400"/>
            <a:ext cx="3048001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8600" y="609600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800">
                <a:solidFill>
                  <a:srgbClr val="C00000"/>
                </a:solidFill>
                <a:latin typeface="AR Yankai Heavy Big5" pitchFamily="49" charset="-120"/>
                <a:ea typeface="AR Yankai Heavy Big5" pitchFamily="49" charset="-120"/>
              </a:rPr>
              <a:t>一、守了律法、失去意義</a:t>
            </a:r>
            <a:endParaRPr lang="en-US" altLang="en-US" sz="4800">
              <a:solidFill>
                <a:srgbClr val="C00000"/>
              </a:solidFill>
              <a:latin typeface="AR Yankai Heavy Big5" pitchFamily="49" charset="-120"/>
              <a:ea typeface="AR Yankai Heavy Big5" pitchFamily="49" charset="-120"/>
            </a:endParaRPr>
          </a:p>
        </p:txBody>
      </p:sp>
      <p:pic>
        <p:nvPicPr>
          <p:cNvPr id="5125" name="Picture 5" descr="http://c3270052.r52.cf0.rackcdn.com/ports/morepics/jerusalem-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4008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welcometohosanna.com/LIFE_OF_JESUS/JESUS_LIFE_PIX/TiberiasTo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477000" y="5791200"/>
            <a:ext cx="182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>
                <a:solidFill>
                  <a:schemeClr val="bg1"/>
                </a:solidFill>
                <a:latin typeface="AR Heiti Bold Big5" pitchFamily="49" charset="-120"/>
                <a:ea typeface="AR Heiti Bold Big5" pitchFamily="49" charset="-120"/>
              </a:rPr>
              <a:t>提比哩亞</a:t>
            </a:r>
            <a:endParaRPr lang="en-US" sz="3200">
              <a:solidFill>
                <a:schemeClr val="bg1"/>
              </a:solidFill>
              <a:latin typeface="AR Heiti Bold Big5" pitchFamily="49" charset="-120"/>
              <a:ea typeface="AR Heiti Bold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28600" y="533400"/>
            <a:ext cx="75707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80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二、表面功夫、徒勞無功</a:t>
            </a:r>
            <a:r>
              <a:rPr lang="en-US" altLang="en-US" sz="480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  </a:t>
            </a:r>
          </a:p>
          <a:p>
            <a:r>
              <a:rPr lang="en-US">
                <a:latin typeface="Calibri" pitchFamily="34" charset="0"/>
                <a:ea typeface="AR Maokai Heavy Big5" pitchFamily="49" charset="-120"/>
                <a:cs typeface="Times New Roman" pitchFamily="18" charset="0"/>
              </a:rPr>
              <a:t> </a:t>
            </a:r>
          </a:p>
        </p:txBody>
      </p:sp>
      <p:pic>
        <p:nvPicPr>
          <p:cNvPr id="7172" name="Picture 4" descr="http://www.beit-ephraim.net/wordpress/wp-content/uploads/2011/01/Torah-Scro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267200" cy="31147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914400" y="5181600"/>
            <a:ext cx="3276600" cy="15700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AR Heiti Bold Big5" pitchFamily="49" charset="-120"/>
                <a:ea typeface="AR Heiti Bold Big5" pitchFamily="49" charset="-120"/>
              </a:rPr>
              <a:t>613</a:t>
            </a:r>
            <a:r>
              <a:rPr lang="zh-TW" altLang="en-US" sz="3200" dirty="0">
                <a:solidFill>
                  <a:srgbClr val="FF0000"/>
                </a:solidFill>
                <a:latin typeface="AR Heiti Bold Big5" pitchFamily="49" charset="-120"/>
                <a:ea typeface="AR Heiti Bold Big5" pitchFamily="49" charset="-120"/>
              </a:rPr>
              <a:t>條誡命</a:t>
            </a:r>
            <a:endParaRPr lang="en-US" altLang="zh-TW" sz="3200" dirty="0">
              <a:solidFill>
                <a:srgbClr val="FF0000"/>
              </a:solidFill>
              <a:latin typeface="AR Heiti Bold Big5" pitchFamily="49" charset="-120"/>
              <a:ea typeface="AR Heiti Bold Big5" pitchFamily="49" charset="-120"/>
            </a:endParaRPr>
          </a:p>
          <a:p>
            <a:pPr algn="ctr">
              <a:defRPr/>
            </a:pPr>
            <a:r>
              <a:rPr lang="zh-TW" altLang="en-US" sz="3200" dirty="0">
                <a:latin typeface="AR Heiti Bold Big5" pitchFamily="49" charset="-120"/>
                <a:ea typeface="AR Heiti Bold Big5" pitchFamily="49" charset="-120"/>
              </a:rPr>
              <a:t>「文載律法」</a:t>
            </a:r>
            <a:endParaRPr lang="en-US" altLang="zh-TW" sz="3200" dirty="0">
              <a:latin typeface="AR Heiti Bold Big5" pitchFamily="49" charset="-120"/>
              <a:ea typeface="AR Heiti Bold Big5" pitchFamily="49" charset="-120"/>
            </a:endParaRPr>
          </a:p>
          <a:p>
            <a:pPr algn="ctr">
              <a:defRPr/>
            </a:pPr>
            <a:r>
              <a:rPr lang="en-US" sz="3200" dirty="0">
                <a:latin typeface="Aharoni" pitchFamily="2" charset="-79"/>
                <a:ea typeface="AR Heiti Bold Big5" pitchFamily="49" charset="-120"/>
                <a:cs typeface="Aharoni" pitchFamily="2" charset="-79"/>
              </a:rPr>
              <a:t>Written Law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5181600"/>
            <a:ext cx="3255963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/>
              <a:t>248</a:t>
            </a:r>
            <a:r>
              <a:rPr lang="zh-TW" altLang="en-US" sz="4000" dirty="0"/>
              <a:t> </a:t>
            </a:r>
            <a:r>
              <a:rPr lang="en-US" altLang="zh-TW" sz="4000" dirty="0"/>
              <a:t>To-do-list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419600" y="6019800"/>
            <a:ext cx="4121150" cy="708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4000" dirty="0"/>
              <a:t>365</a:t>
            </a:r>
            <a:r>
              <a:rPr lang="zh-TW" altLang="en-US" sz="4000" dirty="0"/>
              <a:t> </a:t>
            </a:r>
            <a:r>
              <a:rPr lang="en-US" altLang="zh-TW" sz="4000" dirty="0"/>
              <a:t>Not-to-do-list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http://drbentownsend.files.wordpress.com/2010/11/521scri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14400"/>
            <a:ext cx="4419600" cy="3130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762000" y="4495800"/>
            <a:ext cx="3276600" cy="15700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AR Heiti Bold Big5" pitchFamily="49" charset="-120"/>
                <a:ea typeface="AR Heiti Bold Big5" pitchFamily="49" charset="-120"/>
              </a:rPr>
              <a:t>613</a:t>
            </a:r>
            <a:r>
              <a:rPr lang="zh-TW" altLang="en-US" sz="3200" dirty="0">
                <a:solidFill>
                  <a:srgbClr val="FF0000"/>
                </a:solidFill>
                <a:latin typeface="AR Heiti Bold Big5" pitchFamily="49" charset="-120"/>
                <a:ea typeface="AR Heiti Bold Big5" pitchFamily="49" charset="-120"/>
              </a:rPr>
              <a:t>條誡命</a:t>
            </a:r>
            <a:endParaRPr lang="en-US" altLang="zh-TW" sz="3200" dirty="0">
              <a:solidFill>
                <a:srgbClr val="FF0000"/>
              </a:solidFill>
              <a:latin typeface="AR Heiti Bold Big5" pitchFamily="49" charset="-120"/>
              <a:ea typeface="AR Heiti Bold Big5" pitchFamily="49" charset="-120"/>
            </a:endParaRPr>
          </a:p>
          <a:p>
            <a:pPr algn="ctr">
              <a:defRPr/>
            </a:pPr>
            <a:r>
              <a:rPr lang="zh-TW" altLang="en-US" sz="3200" dirty="0">
                <a:latin typeface="AR Heiti Bold Big5" pitchFamily="49" charset="-120"/>
                <a:ea typeface="AR Heiti Bold Big5" pitchFamily="49" charset="-120"/>
              </a:rPr>
              <a:t>「文載律法」</a:t>
            </a:r>
            <a:endParaRPr lang="en-US" altLang="zh-TW" sz="3200" dirty="0">
              <a:latin typeface="AR Heiti Bold Big5" pitchFamily="49" charset="-120"/>
              <a:ea typeface="AR Heiti Bold Big5" pitchFamily="49" charset="-120"/>
            </a:endParaRPr>
          </a:p>
          <a:p>
            <a:pPr algn="ctr">
              <a:defRPr/>
            </a:pPr>
            <a:r>
              <a:rPr lang="en-US" sz="3200" dirty="0">
                <a:latin typeface="Aharoni" pitchFamily="2" charset="-79"/>
                <a:ea typeface="AR Heiti Bold Big5" pitchFamily="49" charset="-120"/>
                <a:cs typeface="Aharoni" pitchFamily="2" charset="-79"/>
              </a:rPr>
              <a:t>Written Law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0" y="4495800"/>
            <a:ext cx="2260600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3600" dirty="0">
                <a:ea typeface="AR Heiti Bold Big5" pitchFamily="49" charset="-120"/>
              </a:rPr>
              <a:t>口傳律法</a:t>
            </a:r>
            <a:endParaRPr lang="en-US" altLang="zh-TW" sz="3600" dirty="0">
              <a:ea typeface="AR Heiti Bold Big5" pitchFamily="49" charset="-120"/>
            </a:endParaRPr>
          </a:p>
          <a:p>
            <a:pPr algn="ctr">
              <a:defRPr/>
            </a:pPr>
            <a:r>
              <a:rPr lang="en-US" sz="3600" dirty="0">
                <a:latin typeface="Aharoni" pitchFamily="2" charset="-79"/>
                <a:ea typeface="AR Heiti Bold Big5" pitchFamily="49" charset="-120"/>
                <a:cs typeface="Aharoni" pitchFamily="2" charset="-79"/>
              </a:rPr>
              <a:t>Oral Law</a:t>
            </a:r>
          </a:p>
        </p:txBody>
      </p:sp>
      <p:sp>
        <p:nvSpPr>
          <p:cNvPr id="5" name="Left-Right-Up Arrow 4"/>
          <p:cNvSpPr/>
          <p:nvPr/>
        </p:nvSpPr>
        <p:spPr>
          <a:xfrm>
            <a:off x="4114800" y="4191000"/>
            <a:ext cx="1143000" cy="6858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838200" y="2971800"/>
            <a:ext cx="7467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「原來法利賽人和猶太人，都拘守古人的遺傳，若不仔細洗手，就不喫飯，從市上來，若不洗浴，也不喫飯，還有好些別的規矩，他們歷代拘守，就是洗杯、罐、銅器等物。」（馬可</a:t>
            </a:r>
            <a:r>
              <a:rPr lang="en-US" sz="3200" b="1">
                <a:latin typeface="AR Kaiti Medium Big5" pitchFamily="49" charset="-120"/>
                <a:ea typeface="AR Kaiti Medium Big5" pitchFamily="49" charset="-120"/>
              </a:rPr>
              <a:t>7:3-4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200"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8195" name="Picture 2" descr="http://www.loc.gov/exhibits/scrolls/images/c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0"/>
            <a:ext cx="3032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762000" y="1752600"/>
            <a:ext cx="754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「恁戇人啊，創造外面的，豈無也創造內面嗎？總是著將諸個內面的物賑濟人，就逐項物在恁攏清氣。」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</a:rPr>
              <a:t>(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路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</a:rPr>
              <a:t>11:40-41)</a:t>
            </a:r>
            <a:endParaRPr lang="en-US" altLang="zh-TW" sz="320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33400" y="609600"/>
            <a:ext cx="6340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480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三、將裡面的分享給人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9400" y="3886200"/>
            <a:ext cx="2954338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b="1" dirty="0">
                <a:solidFill>
                  <a:schemeClr val="tx1"/>
                </a:solidFill>
                <a:latin typeface="AR Kaiti Medium Big5" pitchFamily="49" charset="-120"/>
                <a:ea typeface="AR Kaiti Medium Big5" pitchFamily="49" charset="-120"/>
                <a:cs typeface="Arial" pitchFamily="34" charset="0"/>
              </a:rPr>
              <a:t>內面的</a:t>
            </a:r>
            <a:r>
              <a:rPr lang="zh-TW" altLang="en-US" sz="3600" dirty="0"/>
              <a:t> </a:t>
            </a:r>
            <a:r>
              <a:rPr lang="en-US" sz="3600" dirty="0" err="1"/>
              <a:t>eneimi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819400" y="4724400"/>
            <a:ext cx="5257800" cy="1816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a typeface="AR Heiti Bold Big5" pitchFamily="49" charset="-120"/>
              </a:rPr>
              <a:t>en   </a:t>
            </a:r>
            <a:r>
              <a:rPr lang="zh-TW" altLang="en-US" sz="2800" dirty="0">
                <a:ea typeface="AR Heiti Bold Big5" pitchFamily="49" charset="-120"/>
              </a:rPr>
              <a:t>是「心」</a:t>
            </a:r>
            <a:endParaRPr lang="en-US" altLang="zh-TW" sz="2800" dirty="0">
              <a:ea typeface="AR Heiti Bold Big5" pitchFamily="49" charset="-120"/>
            </a:endParaRPr>
          </a:p>
          <a:p>
            <a:pPr>
              <a:defRPr/>
            </a:pPr>
            <a:r>
              <a:rPr lang="en-US" sz="2800" dirty="0" err="1">
                <a:ea typeface="AR Heiti Bold Big5" pitchFamily="49" charset="-120"/>
              </a:rPr>
              <a:t>eimi</a:t>
            </a:r>
            <a:r>
              <a:rPr lang="zh-TW" altLang="en-US" sz="2800" dirty="0">
                <a:ea typeface="AR Heiti Bold Big5" pitchFamily="49" charset="-120"/>
              </a:rPr>
              <a:t> 是「</a:t>
            </a:r>
            <a:r>
              <a:rPr lang="en-US" sz="2800" dirty="0">
                <a:ea typeface="AR Heiti Bold Big5" pitchFamily="49" charset="-120"/>
              </a:rPr>
              <a:t>I am</a:t>
            </a:r>
            <a:r>
              <a:rPr lang="zh-TW" altLang="en-US" sz="2800" dirty="0">
                <a:ea typeface="AR Heiti Bold Big5" pitchFamily="49" charset="-120"/>
              </a:rPr>
              <a:t>我是」</a:t>
            </a:r>
            <a:endParaRPr lang="en-US" altLang="zh-TW" sz="2800" dirty="0">
              <a:ea typeface="AR Heiti Bold Big5" pitchFamily="49" charset="-120"/>
            </a:endParaRPr>
          </a:p>
          <a:p>
            <a:pPr>
              <a:defRPr/>
            </a:pPr>
            <a:endParaRPr lang="en-US" sz="2800" dirty="0">
              <a:ea typeface="AR Heiti Bold Big5" pitchFamily="49" charset="-120"/>
            </a:endParaRPr>
          </a:p>
          <a:p>
            <a:pPr>
              <a:defRPr/>
            </a:pPr>
            <a:r>
              <a:rPr lang="en-US" sz="2800" dirty="0">
                <a:ea typeface="AR Heiti Bold Big5" pitchFamily="49" charset="-120"/>
              </a:rPr>
              <a:t>NIV: what is inside (what you have)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244" name="Picture 2" descr="http://blog.yimg.com/2/6kAcQC57s59Kn3e4ZtNQOVsMtE8W0tDlltDttlyuVUdW3.SlCo5BkA--/69/l/vktThV.v.OscMyMb54eCL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421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AR Kaiti Medium Big5</vt:lpstr>
      <vt:lpstr>AR Yankai Heavy Big5</vt:lpstr>
      <vt:lpstr>AR Heiti Bold Big5</vt:lpstr>
      <vt:lpstr>AR Maokai Heavy Big5</vt:lpstr>
      <vt:lpstr>Times New Roman</vt:lpstr>
      <vt:lpstr>Aharoni</vt:lpstr>
      <vt:lpstr>PMingLiU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MingHsu</dc:creator>
  <cp:lastModifiedBy>Sunday Worship</cp:lastModifiedBy>
  <cp:revision>284</cp:revision>
  <dcterms:created xsi:type="dcterms:W3CDTF">2012-07-26T18:08:46Z</dcterms:created>
  <dcterms:modified xsi:type="dcterms:W3CDTF">2012-09-23T15:32:54Z</dcterms:modified>
</cp:coreProperties>
</file>