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336" r:id="rId2"/>
    <p:sldId id="322" r:id="rId3"/>
    <p:sldId id="323" r:id="rId4"/>
    <p:sldId id="333" r:id="rId5"/>
    <p:sldId id="279" r:id="rId6"/>
    <p:sldId id="334" r:id="rId7"/>
    <p:sldId id="335" r:id="rId8"/>
    <p:sldId id="298" r:id="rId9"/>
    <p:sldId id="339" r:id="rId10"/>
    <p:sldId id="331" r:id="rId11"/>
    <p:sldId id="332" r:id="rId12"/>
    <p:sldId id="329" r:id="rId13"/>
    <p:sldId id="321" r:id="rId14"/>
    <p:sldId id="337" r:id="rId15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0E4"/>
    <a:srgbClr val="FFFF99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FC94F2-AAD3-4EE0-9263-DF7B045561AA}" type="doc">
      <dgm:prSet loTypeId="urn:microsoft.com/office/officeart/2005/8/layout/process4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B684AE6-6456-44E9-9338-C67433C2705F}">
      <dgm:prSet phldrT="[Text]" custT="1"/>
      <dgm:spPr/>
      <dgm:t>
        <a:bodyPr/>
        <a:lstStyle/>
        <a:p>
          <a:r>
            <a:rPr lang="zh-TW" altLang="en-US" sz="2800" dirty="0" smtClean="0">
              <a:latin typeface="AR Maokai Heavy Big5" pitchFamily="49" charset="-120"/>
              <a:ea typeface="AR Maokai Heavy Big5" pitchFamily="49" charset="-120"/>
            </a:rPr>
            <a:t>猶太人的祖先</a:t>
          </a:r>
          <a:r>
            <a:rPr lang="en-US" altLang="zh-TW" sz="2800" dirty="0" smtClean="0">
              <a:latin typeface="AR Maokai Heavy Big5" pitchFamily="49" charset="-120"/>
              <a:ea typeface="AR Maokai Heavy Big5" pitchFamily="49" charset="-120"/>
            </a:rPr>
            <a:t>—</a:t>
          </a:r>
        </a:p>
        <a:p>
          <a:r>
            <a:rPr lang="zh-TW" altLang="en-US" sz="2800" dirty="0" smtClean="0">
              <a:latin typeface="AR Maokai Heavy Big5" pitchFamily="49" charset="-120"/>
              <a:ea typeface="AR Maokai Heavy Big5" pitchFamily="49" charset="-120"/>
            </a:rPr>
            <a:t>亞伯拉罕</a:t>
          </a:r>
          <a:endParaRPr lang="en-US" sz="2800" dirty="0"/>
        </a:p>
      </dgm:t>
    </dgm:pt>
    <dgm:pt modelId="{A090B96C-4946-40C3-9F1D-DCDB66FCD915}" type="parTrans" cxnId="{FBA69B6E-66FA-4C0A-B8FD-E341E5367631}">
      <dgm:prSet/>
      <dgm:spPr/>
      <dgm:t>
        <a:bodyPr/>
        <a:lstStyle/>
        <a:p>
          <a:endParaRPr lang="en-US" sz="3000"/>
        </a:p>
      </dgm:t>
    </dgm:pt>
    <dgm:pt modelId="{083A7E2B-5C85-4DB8-8FD0-303C31F03941}" type="sibTrans" cxnId="{FBA69B6E-66FA-4C0A-B8FD-E341E5367631}">
      <dgm:prSet/>
      <dgm:spPr/>
      <dgm:t>
        <a:bodyPr/>
        <a:lstStyle/>
        <a:p>
          <a:endParaRPr lang="en-US" sz="3000"/>
        </a:p>
      </dgm:t>
    </dgm:pt>
    <dgm:pt modelId="{3CEB9774-201E-452D-A813-FF8ACA0F4273}">
      <dgm:prSet custT="1"/>
      <dgm:spPr/>
      <dgm:t>
        <a:bodyPr/>
        <a:lstStyle/>
        <a:p>
          <a:r>
            <a:rPr lang="zh-TW" altLang="en-US" sz="3000" smtClean="0">
              <a:latin typeface="AR Maokai Heavy Big5" pitchFamily="49" charset="-120"/>
              <a:ea typeface="AR Maokai Heavy Big5" pitchFamily="49" charset="-120"/>
            </a:rPr>
            <a:t>耶穌的母親</a:t>
          </a:r>
          <a:r>
            <a:rPr lang="en-US" altLang="zh-TW" sz="3000" smtClean="0">
              <a:latin typeface="AR Maokai Heavy Big5" pitchFamily="49" charset="-120"/>
              <a:ea typeface="AR Maokai Heavy Big5" pitchFamily="49" charset="-120"/>
            </a:rPr>
            <a:t>--</a:t>
          </a:r>
          <a:r>
            <a:rPr lang="zh-TW" altLang="en-US" sz="3000" smtClean="0">
              <a:latin typeface="AR Maokai Heavy Big5" pitchFamily="49" charset="-120"/>
              <a:ea typeface="AR Maokai Heavy Big5" pitchFamily="49" charset="-120"/>
            </a:rPr>
            <a:t>瑪麗亞</a:t>
          </a:r>
          <a:endParaRPr lang="en-US" altLang="en-US" sz="3000" dirty="0" smtClean="0">
            <a:latin typeface="AR Maokai Heavy Big5" pitchFamily="49" charset="-120"/>
            <a:ea typeface="AR Maokai Heavy Big5" pitchFamily="49" charset="-120"/>
          </a:endParaRPr>
        </a:p>
      </dgm:t>
    </dgm:pt>
    <dgm:pt modelId="{766D094B-6AAA-4963-9B3D-BEF3F92E4A3C}" type="parTrans" cxnId="{345D55C1-087A-405B-8689-5AD4656E7A72}">
      <dgm:prSet/>
      <dgm:spPr/>
      <dgm:t>
        <a:bodyPr/>
        <a:lstStyle/>
        <a:p>
          <a:endParaRPr lang="en-US" sz="3000"/>
        </a:p>
      </dgm:t>
    </dgm:pt>
    <dgm:pt modelId="{3E188261-41A3-4364-88EC-1AF798A53BD1}" type="sibTrans" cxnId="{345D55C1-087A-405B-8689-5AD4656E7A72}">
      <dgm:prSet/>
      <dgm:spPr/>
      <dgm:t>
        <a:bodyPr/>
        <a:lstStyle/>
        <a:p>
          <a:endParaRPr lang="en-US" sz="3000"/>
        </a:p>
      </dgm:t>
    </dgm:pt>
    <dgm:pt modelId="{D00BC164-62A5-460B-A08F-8E9950DEF328}">
      <dgm:prSet custT="1"/>
      <dgm:spPr/>
      <dgm:t>
        <a:bodyPr/>
        <a:lstStyle/>
        <a:p>
          <a:r>
            <a:rPr lang="zh-TW" sz="3000" dirty="0" smtClean="0">
              <a:latin typeface="AR Maokai Heavy Big5" pitchFamily="49" charset="-120"/>
              <a:ea typeface="AR Maokai Heavy Big5" pitchFamily="49" charset="-120"/>
            </a:rPr>
            <a:t>馬太</a:t>
          </a:r>
          <a:r>
            <a:rPr lang="zh-TW" altLang="en-US" sz="3000" dirty="0" smtClean="0">
              <a:latin typeface="AR Maokai Heavy Big5" pitchFamily="49" charset="-120"/>
              <a:ea typeface="AR Maokai Heavy Big5" pitchFamily="49" charset="-120"/>
            </a:rPr>
            <a:t>福音寫給猶太人</a:t>
          </a:r>
          <a:endParaRPr lang="en-US" sz="3000" dirty="0">
            <a:latin typeface="AR Maokai Heavy Big5" pitchFamily="49" charset="-120"/>
            <a:ea typeface="AR Maokai Heavy Big5" pitchFamily="49" charset="-120"/>
          </a:endParaRPr>
        </a:p>
      </dgm:t>
    </dgm:pt>
    <dgm:pt modelId="{A8B0E8E2-AAB2-446F-B256-DAB0058034D7}" type="parTrans" cxnId="{28B747E3-16A3-40BE-AC08-152E1F194F82}">
      <dgm:prSet/>
      <dgm:spPr/>
      <dgm:t>
        <a:bodyPr/>
        <a:lstStyle/>
        <a:p>
          <a:endParaRPr lang="en-US" sz="3000"/>
        </a:p>
      </dgm:t>
    </dgm:pt>
    <dgm:pt modelId="{0FC3B233-F909-4EFB-90A0-C73581CCD575}" type="sibTrans" cxnId="{28B747E3-16A3-40BE-AC08-152E1F194F82}">
      <dgm:prSet/>
      <dgm:spPr/>
      <dgm:t>
        <a:bodyPr/>
        <a:lstStyle/>
        <a:p>
          <a:endParaRPr lang="en-US" sz="3000"/>
        </a:p>
      </dgm:t>
    </dgm:pt>
    <dgm:pt modelId="{C747B324-9B85-4308-B31E-DE00163E355F}" type="pres">
      <dgm:prSet presAssocID="{96FC94F2-AAD3-4EE0-9263-DF7B045561A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D4D92E-4A53-45C0-9008-933136D3F450}" type="pres">
      <dgm:prSet presAssocID="{3CEB9774-201E-452D-A813-FF8ACA0F4273}" presName="boxAndChildren" presStyleCnt="0"/>
      <dgm:spPr/>
    </dgm:pt>
    <dgm:pt modelId="{795381E0-E84C-4C55-BE58-2A828A4BAC8F}" type="pres">
      <dgm:prSet presAssocID="{3CEB9774-201E-452D-A813-FF8ACA0F4273}" presName="parentTextBox" presStyleLbl="node1" presStyleIdx="0" presStyleCnt="3"/>
      <dgm:spPr/>
      <dgm:t>
        <a:bodyPr/>
        <a:lstStyle/>
        <a:p>
          <a:endParaRPr lang="en-US"/>
        </a:p>
      </dgm:t>
    </dgm:pt>
    <dgm:pt modelId="{C96C2B00-A458-4A1C-8C17-D89BD55BBC64}" type="pres">
      <dgm:prSet presAssocID="{0FC3B233-F909-4EFB-90A0-C73581CCD575}" presName="sp" presStyleCnt="0"/>
      <dgm:spPr/>
    </dgm:pt>
    <dgm:pt modelId="{18E0CF59-20BE-4CD7-816A-5B5E9CED5624}" type="pres">
      <dgm:prSet presAssocID="{D00BC164-62A5-460B-A08F-8E9950DEF328}" presName="arrowAndChildren" presStyleCnt="0"/>
      <dgm:spPr/>
    </dgm:pt>
    <dgm:pt modelId="{C7B95E85-D0D1-4BA0-8555-B454184F3AE6}" type="pres">
      <dgm:prSet presAssocID="{D00BC164-62A5-460B-A08F-8E9950DEF328}" presName="parentTextArrow" presStyleLbl="node1" presStyleIdx="1" presStyleCnt="3" custLinFactNeighborX="-5882" custLinFactNeighborY="-99148"/>
      <dgm:spPr/>
      <dgm:t>
        <a:bodyPr/>
        <a:lstStyle/>
        <a:p>
          <a:endParaRPr lang="en-US"/>
        </a:p>
      </dgm:t>
    </dgm:pt>
    <dgm:pt modelId="{BE7EA2F2-0394-4126-B47D-005CD92F0EE1}" type="pres">
      <dgm:prSet presAssocID="{083A7E2B-5C85-4DB8-8FD0-303C31F03941}" presName="sp" presStyleCnt="0"/>
      <dgm:spPr/>
    </dgm:pt>
    <dgm:pt modelId="{AE680E30-E1EE-4704-BA37-D0ADB18ACBCF}" type="pres">
      <dgm:prSet presAssocID="{4B684AE6-6456-44E9-9338-C67433C2705F}" presName="arrowAndChildren" presStyleCnt="0"/>
      <dgm:spPr/>
    </dgm:pt>
    <dgm:pt modelId="{C9AA7C3D-679B-4EFF-A260-7DF94638062F}" type="pres">
      <dgm:prSet presAssocID="{4B684AE6-6456-44E9-9338-C67433C2705F}" presName="parentTextArrow" presStyleLbl="node1" presStyleIdx="2" presStyleCnt="3" custLinFactY="217" custLinFactNeighborX="1961" custLinFactNeighborY="100000"/>
      <dgm:spPr/>
      <dgm:t>
        <a:bodyPr/>
        <a:lstStyle/>
        <a:p>
          <a:endParaRPr lang="en-US"/>
        </a:p>
      </dgm:t>
    </dgm:pt>
  </dgm:ptLst>
  <dgm:cxnLst>
    <dgm:cxn modelId="{345D55C1-087A-405B-8689-5AD4656E7A72}" srcId="{96FC94F2-AAD3-4EE0-9263-DF7B045561AA}" destId="{3CEB9774-201E-452D-A813-FF8ACA0F4273}" srcOrd="2" destOrd="0" parTransId="{766D094B-6AAA-4963-9B3D-BEF3F92E4A3C}" sibTransId="{3E188261-41A3-4364-88EC-1AF798A53BD1}"/>
    <dgm:cxn modelId="{4B4AAAAB-6052-4C83-B268-3731C18EC393}" type="presOf" srcId="{3CEB9774-201E-452D-A813-FF8ACA0F4273}" destId="{795381E0-E84C-4C55-BE58-2A828A4BAC8F}" srcOrd="0" destOrd="0" presId="urn:microsoft.com/office/officeart/2005/8/layout/process4"/>
    <dgm:cxn modelId="{FBA69B6E-66FA-4C0A-B8FD-E341E5367631}" srcId="{96FC94F2-AAD3-4EE0-9263-DF7B045561AA}" destId="{4B684AE6-6456-44E9-9338-C67433C2705F}" srcOrd="0" destOrd="0" parTransId="{A090B96C-4946-40C3-9F1D-DCDB66FCD915}" sibTransId="{083A7E2B-5C85-4DB8-8FD0-303C31F03941}"/>
    <dgm:cxn modelId="{1D302E73-F1D1-4A7C-9FFB-ABA83FA9E738}" type="presOf" srcId="{4B684AE6-6456-44E9-9338-C67433C2705F}" destId="{C9AA7C3D-679B-4EFF-A260-7DF94638062F}" srcOrd="0" destOrd="0" presId="urn:microsoft.com/office/officeart/2005/8/layout/process4"/>
    <dgm:cxn modelId="{F4B910F5-6813-4044-8F64-D451972F81E2}" type="presOf" srcId="{96FC94F2-AAD3-4EE0-9263-DF7B045561AA}" destId="{C747B324-9B85-4308-B31E-DE00163E355F}" srcOrd="0" destOrd="0" presId="urn:microsoft.com/office/officeart/2005/8/layout/process4"/>
    <dgm:cxn modelId="{82203997-7F25-47CF-9A5C-8ECDE50D794B}" type="presOf" srcId="{D00BC164-62A5-460B-A08F-8E9950DEF328}" destId="{C7B95E85-D0D1-4BA0-8555-B454184F3AE6}" srcOrd="0" destOrd="0" presId="urn:microsoft.com/office/officeart/2005/8/layout/process4"/>
    <dgm:cxn modelId="{28B747E3-16A3-40BE-AC08-152E1F194F82}" srcId="{96FC94F2-AAD3-4EE0-9263-DF7B045561AA}" destId="{D00BC164-62A5-460B-A08F-8E9950DEF328}" srcOrd="1" destOrd="0" parTransId="{A8B0E8E2-AAB2-446F-B256-DAB0058034D7}" sibTransId="{0FC3B233-F909-4EFB-90A0-C73581CCD575}"/>
    <dgm:cxn modelId="{D8381345-2BBF-423B-B3FE-558EDD0CB818}" type="presParOf" srcId="{C747B324-9B85-4308-B31E-DE00163E355F}" destId="{14D4D92E-4A53-45C0-9008-933136D3F450}" srcOrd="0" destOrd="0" presId="urn:microsoft.com/office/officeart/2005/8/layout/process4"/>
    <dgm:cxn modelId="{E626394F-AD44-43F9-BA5E-9FF8713A82F9}" type="presParOf" srcId="{14D4D92E-4A53-45C0-9008-933136D3F450}" destId="{795381E0-E84C-4C55-BE58-2A828A4BAC8F}" srcOrd="0" destOrd="0" presId="urn:microsoft.com/office/officeart/2005/8/layout/process4"/>
    <dgm:cxn modelId="{597A2FF5-2169-4C4F-AC28-FF3922D14E40}" type="presParOf" srcId="{C747B324-9B85-4308-B31E-DE00163E355F}" destId="{C96C2B00-A458-4A1C-8C17-D89BD55BBC64}" srcOrd="1" destOrd="0" presId="urn:microsoft.com/office/officeart/2005/8/layout/process4"/>
    <dgm:cxn modelId="{4FD4F055-E25A-47EA-945D-F2EB6C1DB2D7}" type="presParOf" srcId="{C747B324-9B85-4308-B31E-DE00163E355F}" destId="{18E0CF59-20BE-4CD7-816A-5B5E9CED5624}" srcOrd="2" destOrd="0" presId="urn:microsoft.com/office/officeart/2005/8/layout/process4"/>
    <dgm:cxn modelId="{1C7E4E27-E8B8-4A25-85AC-5DD8E02297C9}" type="presParOf" srcId="{18E0CF59-20BE-4CD7-816A-5B5E9CED5624}" destId="{C7B95E85-D0D1-4BA0-8555-B454184F3AE6}" srcOrd="0" destOrd="0" presId="urn:microsoft.com/office/officeart/2005/8/layout/process4"/>
    <dgm:cxn modelId="{91A68C28-1462-450D-8229-AD0A717F1AD3}" type="presParOf" srcId="{C747B324-9B85-4308-B31E-DE00163E355F}" destId="{BE7EA2F2-0394-4126-B47D-005CD92F0EE1}" srcOrd="3" destOrd="0" presId="urn:microsoft.com/office/officeart/2005/8/layout/process4"/>
    <dgm:cxn modelId="{8DF12AB6-AFBC-4753-9705-FCFCA219D9A4}" type="presParOf" srcId="{C747B324-9B85-4308-B31E-DE00163E355F}" destId="{AE680E30-E1EE-4704-BA37-D0ADB18ACBCF}" srcOrd="4" destOrd="0" presId="urn:microsoft.com/office/officeart/2005/8/layout/process4"/>
    <dgm:cxn modelId="{BF9CD248-F7EC-4D42-AD70-350CF9002D32}" type="presParOf" srcId="{AE680E30-E1EE-4704-BA37-D0ADB18ACBCF}" destId="{C9AA7C3D-679B-4EFF-A260-7DF94638062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FC94F2-AAD3-4EE0-9263-DF7B045561AA}" type="doc">
      <dgm:prSet loTypeId="urn:microsoft.com/office/officeart/2005/8/layout/process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B684AE6-6456-44E9-9338-C67433C2705F}">
      <dgm:prSet phldrT="[Text]" custT="1"/>
      <dgm:spPr/>
      <dgm:t>
        <a:bodyPr/>
        <a:lstStyle/>
        <a:p>
          <a:r>
            <a:rPr lang="zh-TW" altLang="en-US" sz="3000" dirty="0" smtClean="0">
              <a:latin typeface="AR Maokai Heavy Big5" pitchFamily="49" charset="-120"/>
              <a:ea typeface="AR Maokai Heavy Big5" pitchFamily="49" charset="-120"/>
            </a:rPr>
            <a:t>耶穌的父親</a:t>
          </a:r>
          <a:r>
            <a:rPr lang="en-US" altLang="zh-TW" sz="3000" dirty="0" smtClean="0">
              <a:latin typeface="AR Maokai Heavy Big5" pitchFamily="49" charset="-120"/>
              <a:ea typeface="AR Maokai Heavy Big5" pitchFamily="49" charset="-120"/>
            </a:rPr>
            <a:t>--</a:t>
          </a:r>
          <a:r>
            <a:rPr lang="zh-TW" altLang="en-US" sz="3000" dirty="0" smtClean="0">
              <a:latin typeface="AR Maokai Heavy Big5" pitchFamily="49" charset="-120"/>
              <a:ea typeface="AR Maokai Heavy Big5" pitchFamily="49" charset="-120"/>
            </a:rPr>
            <a:t>約瑟</a:t>
          </a:r>
          <a:endParaRPr lang="en-US" sz="3000" dirty="0"/>
        </a:p>
      </dgm:t>
    </dgm:pt>
    <dgm:pt modelId="{A090B96C-4946-40C3-9F1D-DCDB66FCD915}" type="parTrans" cxnId="{FBA69B6E-66FA-4C0A-B8FD-E341E5367631}">
      <dgm:prSet/>
      <dgm:spPr/>
      <dgm:t>
        <a:bodyPr/>
        <a:lstStyle/>
        <a:p>
          <a:endParaRPr lang="en-US" sz="3000"/>
        </a:p>
      </dgm:t>
    </dgm:pt>
    <dgm:pt modelId="{083A7E2B-5C85-4DB8-8FD0-303C31F03941}" type="sibTrans" cxnId="{FBA69B6E-66FA-4C0A-B8FD-E341E5367631}">
      <dgm:prSet/>
      <dgm:spPr/>
      <dgm:t>
        <a:bodyPr/>
        <a:lstStyle/>
        <a:p>
          <a:endParaRPr lang="en-US" sz="3000"/>
        </a:p>
      </dgm:t>
    </dgm:pt>
    <dgm:pt modelId="{D8A5B179-1AC2-45EA-8A7D-9A845190F9B7}">
      <dgm:prSet custT="1"/>
      <dgm:spPr/>
      <dgm:t>
        <a:bodyPr/>
        <a:lstStyle/>
        <a:p>
          <a:r>
            <a:rPr lang="zh-TW" altLang="en-US" sz="3000" smtClean="0">
              <a:latin typeface="AR Maokai Heavy Big5" pitchFamily="49" charset="-120"/>
              <a:ea typeface="AR Maokai Heavy Big5" pitchFamily="49" charset="-120"/>
            </a:rPr>
            <a:t>人類的祖先</a:t>
          </a:r>
          <a:r>
            <a:rPr lang="en-US" altLang="zh-TW" sz="3000" smtClean="0">
              <a:latin typeface="AR Maokai Heavy Big5" pitchFamily="49" charset="-120"/>
              <a:ea typeface="AR Maokai Heavy Big5" pitchFamily="49" charset="-120"/>
            </a:rPr>
            <a:t>--</a:t>
          </a:r>
          <a:r>
            <a:rPr lang="zh-TW" altLang="en-US" sz="3000" smtClean="0">
              <a:latin typeface="AR Maokai Heavy Big5" pitchFamily="49" charset="-120"/>
              <a:ea typeface="AR Maokai Heavy Big5" pitchFamily="49" charset="-120"/>
            </a:rPr>
            <a:t>亞當</a:t>
          </a:r>
          <a:endParaRPr lang="en-US" altLang="en-US" sz="3000" dirty="0" smtClean="0">
            <a:latin typeface="AR Maokai Heavy Big5" pitchFamily="49" charset="-120"/>
            <a:ea typeface="AR Maokai Heavy Big5" pitchFamily="49" charset="-120"/>
          </a:endParaRPr>
        </a:p>
      </dgm:t>
    </dgm:pt>
    <dgm:pt modelId="{7C5FEE4D-1286-4D5B-AFBF-7E3B03C4CF1C}" type="parTrans" cxnId="{7A395416-5817-4211-8079-1C0AF50A934E}">
      <dgm:prSet/>
      <dgm:spPr/>
      <dgm:t>
        <a:bodyPr/>
        <a:lstStyle/>
        <a:p>
          <a:endParaRPr lang="en-US" sz="3000"/>
        </a:p>
      </dgm:t>
    </dgm:pt>
    <dgm:pt modelId="{4CB995A0-56CB-4F92-8111-6692B04A2650}" type="sibTrans" cxnId="{7A395416-5817-4211-8079-1C0AF50A934E}">
      <dgm:prSet/>
      <dgm:spPr/>
      <dgm:t>
        <a:bodyPr/>
        <a:lstStyle/>
        <a:p>
          <a:endParaRPr lang="en-US" sz="3000"/>
        </a:p>
      </dgm:t>
    </dgm:pt>
    <dgm:pt modelId="{98B70ADB-4676-478B-9597-C7F0595BBDFF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3000" dirty="0" smtClean="0">
            <a:latin typeface="AR Maokai Heavy Big5" pitchFamily="49" charset="-120"/>
            <a:ea typeface="AR Maokai Heavy Big5" pitchFamily="49" charset="-12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000" dirty="0" smtClean="0">
              <a:latin typeface="AR Maokai Heavy Big5" pitchFamily="49" charset="-120"/>
              <a:ea typeface="AR Maokai Heavy Big5" pitchFamily="49" charset="-120"/>
            </a:rPr>
            <a:t>路加福音寫給外邦人</a:t>
          </a:r>
          <a:endParaRPr lang="en-US" sz="3000" dirty="0" smtClean="0"/>
        </a:p>
        <a:p>
          <a:pPr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dirty="0"/>
        </a:p>
      </dgm:t>
    </dgm:pt>
    <dgm:pt modelId="{CB71958C-B3BB-4AB4-A54D-432B1946C264}" type="parTrans" cxnId="{6073C4C1-96DF-4335-AD3D-FDFB1CA8C3A2}">
      <dgm:prSet/>
      <dgm:spPr/>
      <dgm:t>
        <a:bodyPr/>
        <a:lstStyle/>
        <a:p>
          <a:endParaRPr lang="en-US" sz="3000"/>
        </a:p>
      </dgm:t>
    </dgm:pt>
    <dgm:pt modelId="{8D320DBE-18DC-40E8-BDB2-DA393EAF483C}" type="sibTrans" cxnId="{6073C4C1-96DF-4335-AD3D-FDFB1CA8C3A2}">
      <dgm:prSet/>
      <dgm:spPr/>
      <dgm:t>
        <a:bodyPr/>
        <a:lstStyle/>
        <a:p>
          <a:endParaRPr lang="en-US" sz="3000"/>
        </a:p>
      </dgm:t>
    </dgm:pt>
    <dgm:pt modelId="{C747B324-9B85-4308-B31E-DE00163E355F}" type="pres">
      <dgm:prSet presAssocID="{96FC94F2-AAD3-4EE0-9263-DF7B045561A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FAC9BF-AEB4-492D-9700-EB891684998E}" type="pres">
      <dgm:prSet presAssocID="{D8A5B179-1AC2-45EA-8A7D-9A845190F9B7}" presName="boxAndChildren" presStyleCnt="0"/>
      <dgm:spPr/>
    </dgm:pt>
    <dgm:pt modelId="{05A4AFC7-BF55-4AAD-B906-316F30F88780}" type="pres">
      <dgm:prSet presAssocID="{D8A5B179-1AC2-45EA-8A7D-9A845190F9B7}" presName="parentTextBox" presStyleLbl="node1" presStyleIdx="0" presStyleCnt="3"/>
      <dgm:spPr/>
      <dgm:t>
        <a:bodyPr/>
        <a:lstStyle/>
        <a:p>
          <a:endParaRPr lang="en-US"/>
        </a:p>
      </dgm:t>
    </dgm:pt>
    <dgm:pt modelId="{412A2D79-3F88-47F9-A566-DE9CBB292C50}" type="pres">
      <dgm:prSet presAssocID="{8D320DBE-18DC-40E8-BDB2-DA393EAF483C}" presName="sp" presStyleCnt="0"/>
      <dgm:spPr/>
    </dgm:pt>
    <dgm:pt modelId="{70A52544-62B4-4695-8102-F86EC3EBE086}" type="pres">
      <dgm:prSet presAssocID="{98B70ADB-4676-478B-9597-C7F0595BBDFF}" presName="arrowAndChildren" presStyleCnt="0"/>
      <dgm:spPr/>
    </dgm:pt>
    <dgm:pt modelId="{42B8B8DF-6270-4382-9071-59410A64BD3D}" type="pres">
      <dgm:prSet presAssocID="{98B70ADB-4676-478B-9597-C7F0595BBDFF}" presName="parentTextArrow" presStyleLbl="node1" presStyleIdx="1" presStyleCnt="3" custLinFactNeighborY="-99148"/>
      <dgm:spPr/>
      <dgm:t>
        <a:bodyPr/>
        <a:lstStyle/>
        <a:p>
          <a:endParaRPr lang="en-US"/>
        </a:p>
      </dgm:t>
    </dgm:pt>
    <dgm:pt modelId="{BE7EA2F2-0394-4126-B47D-005CD92F0EE1}" type="pres">
      <dgm:prSet presAssocID="{083A7E2B-5C85-4DB8-8FD0-303C31F03941}" presName="sp" presStyleCnt="0"/>
      <dgm:spPr/>
    </dgm:pt>
    <dgm:pt modelId="{AE680E30-E1EE-4704-BA37-D0ADB18ACBCF}" type="pres">
      <dgm:prSet presAssocID="{4B684AE6-6456-44E9-9338-C67433C2705F}" presName="arrowAndChildren" presStyleCnt="0"/>
      <dgm:spPr/>
    </dgm:pt>
    <dgm:pt modelId="{C9AA7C3D-679B-4EFF-A260-7DF94638062F}" type="pres">
      <dgm:prSet presAssocID="{4B684AE6-6456-44E9-9338-C67433C2705F}" presName="parentTextArrow" presStyleLbl="node1" presStyleIdx="2" presStyleCnt="3" custLinFactY="217" custLinFactNeighborY="100000"/>
      <dgm:spPr/>
      <dgm:t>
        <a:bodyPr/>
        <a:lstStyle/>
        <a:p>
          <a:endParaRPr lang="en-US"/>
        </a:p>
      </dgm:t>
    </dgm:pt>
  </dgm:ptLst>
  <dgm:cxnLst>
    <dgm:cxn modelId="{6073C4C1-96DF-4335-AD3D-FDFB1CA8C3A2}" srcId="{96FC94F2-AAD3-4EE0-9263-DF7B045561AA}" destId="{98B70ADB-4676-478B-9597-C7F0595BBDFF}" srcOrd="1" destOrd="0" parTransId="{CB71958C-B3BB-4AB4-A54D-432B1946C264}" sibTransId="{8D320DBE-18DC-40E8-BDB2-DA393EAF483C}"/>
    <dgm:cxn modelId="{7F4A3D44-C6D9-4D33-80CA-52F1F55BB482}" type="presOf" srcId="{4B684AE6-6456-44E9-9338-C67433C2705F}" destId="{C9AA7C3D-679B-4EFF-A260-7DF94638062F}" srcOrd="0" destOrd="0" presId="urn:microsoft.com/office/officeart/2005/8/layout/process4"/>
    <dgm:cxn modelId="{FBA69B6E-66FA-4C0A-B8FD-E341E5367631}" srcId="{96FC94F2-AAD3-4EE0-9263-DF7B045561AA}" destId="{4B684AE6-6456-44E9-9338-C67433C2705F}" srcOrd="0" destOrd="0" parTransId="{A090B96C-4946-40C3-9F1D-DCDB66FCD915}" sibTransId="{083A7E2B-5C85-4DB8-8FD0-303C31F03941}"/>
    <dgm:cxn modelId="{03669BEA-3ECF-496C-8E64-8EA7D5382E8D}" type="presOf" srcId="{D8A5B179-1AC2-45EA-8A7D-9A845190F9B7}" destId="{05A4AFC7-BF55-4AAD-B906-316F30F88780}" srcOrd="0" destOrd="0" presId="urn:microsoft.com/office/officeart/2005/8/layout/process4"/>
    <dgm:cxn modelId="{699F7E12-BC96-4DFC-92C2-038D9EEC10F0}" type="presOf" srcId="{98B70ADB-4676-478B-9597-C7F0595BBDFF}" destId="{42B8B8DF-6270-4382-9071-59410A64BD3D}" srcOrd="0" destOrd="0" presId="urn:microsoft.com/office/officeart/2005/8/layout/process4"/>
    <dgm:cxn modelId="{7A395416-5817-4211-8079-1C0AF50A934E}" srcId="{96FC94F2-AAD3-4EE0-9263-DF7B045561AA}" destId="{D8A5B179-1AC2-45EA-8A7D-9A845190F9B7}" srcOrd="2" destOrd="0" parTransId="{7C5FEE4D-1286-4D5B-AFBF-7E3B03C4CF1C}" sibTransId="{4CB995A0-56CB-4F92-8111-6692B04A2650}"/>
    <dgm:cxn modelId="{2B1BEA76-16B5-4CD5-8912-BE32384AAFFF}" type="presOf" srcId="{96FC94F2-AAD3-4EE0-9263-DF7B045561AA}" destId="{C747B324-9B85-4308-B31E-DE00163E355F}" srcOrd="0" destOrd="0" presId="urn:microsoft.com/office/officeart/2005/8/layout/process4"/>
    <dgm:cxn modelId="{D7D0A57F-CBC8-4CDC-8ED8-92C6EB253F93}" type="presParOf" srcId="{C747B324-9B85-4308-B31E-DE00163E355F}" destId="{DFFAC9BF-AEB4-492D-9700-EB891684998E}" srcOrd="0" destOrd="0" presId="urn:microsoft.com/office/officeart/2005/8/layout/process4"/>
    <dgm:cxn modelId="{D67CE12D-5BD1-458E-A6AA-3B0A7B79D382}" type="presParOf" srcId="{DFFAC9BF-AEB4-492D-9700-EB891684998E}" destId="{05A4AFC7-BF55-4AAD-B906-316F30F88780}" srcOrd="0" destOrd="0" presId="urn:microsoft.com/office/officeart/2005/8/layout/process4"/>
    <dgm:cxn modelId="{447400DD-68DF-4B24-9BE8-6D07CF50BCB1}" type="presParOf" srcId="{C747B324-9B85-4308-B31E-DE00163E355F}" destId="{412A2D79-3F88-47F9-A566-DE9CBB292C50}" srcOrd="1" destOrd="0" presId="urn:microsoft.com/office/officeart/2005/8/layout/process4"/>
    <dgm:cxn modelId="{F332067B-5667-4BAE-B180-1133C96CADD3}" type="presParOf" srcId="{C747B324-9B85-4308-B31E-DE00163E355F}" destId="{70A52544-62B4-4695-8102-F86EC3EBE086}" srcOrd="2" destOrd="0" presId="urn:microsoft.com/office/officeart/2005/8/layout/process4"/>
    <dgm:cxn modelId="{C7DAE5BB-02BB-4D9D-B212-4F1295ED8947}" type="presParOf" srcId="{70A52544-62B4-4695-8102-F86EC3EBE086}" destId="{42B8B8DF-6270-4382-9071-59410A64BD3D}" srcOrd="0" destOrd="0" presId="urn:microsoft.com/office/officeart/2005/8/layout/process4"/>
    <dgm:cxn modelId="{924BE92C-FA0C-4095-AED5-4CCBF82468D6}" type="presParOf" srcId="{C747B324-9B85-4308-B31E-DE00163E355F}" destId="{BE7EA2F2-0394-4126-B47D-005CD92F0EE1}" srcOrd="3" destOrd="0" presId="urn:microsoft.com/office/officeart/2005/8/layout/process4"/>
    <dgm:cxn modelId="{CDAD3C68-F22D-498E-A70E-A4E7DBAEA3A8}" type="presParOf" srcId="{C747B324-9B85-4308-B31E-DE00163E355F}" destId="{AE680E30-E1EE-4704-BA37-D0ADB18ACBCF}" srcOrd="4" destOrd="0" presId="urn:microsoft.com/office/officeart/2005/8/layout/process4"/>
    <dgm:cxn modelId="{F4A01BAE-B59D-488B-94D6-D015EDAC0C42}" type="presParOf" srcId="{AE680E30-E1EE-4704-BA37-D0ADB18ACBCF}" destId="{C9AA7C3D-679B-4EFF-A260-7DF94638062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FC94F2-AAD3-4EE0-9263-DF7B045561AA}" type="doc">
      <dgm:prSet loTypeId="urn:microsoft.com/office/officeart/2005/8/layout/process4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B684AE6-6456-44E9-9338-C67433C2705F}">
      <dgm:prSet phldrT="[Text]" custT="1"/>
      <dgm:spPr/>
      <dgm:t>
        <a:bodyPr/>
        <a:lstStyle/>
        <a:p>
          <a:r>
            <a:rPr lang="zh-TW" altLang="en-US" sz="3000" dirty="0" smtClean="0">
              <a:latin typeface="AR Maokai Heavy Big5" pitchFamily="49" charset="-120"/>
              <a:ea typeface="AR Maokai Heavy Big5" pitchFamily="49" charset="-120"/>
            </a:rPr>
            <a:t>以賽亞書</a:t>
          </a:r>
          <a:endParaRPr lang="en-US" sz="3000" dirty="0">
            <a:latin typeface="AR Maokai Heavy Big5" pitchFamily="49" charset="-120"/>
            <a:ea typeface="AR Maokai Heavy Big5" pitchFamily="49" charset="-120"/>
          </a:endParaRPr>
        </a:p>
      </dgm:t>
    </dgm:pt>
    <dgm:pt modelId="{A090B96C-4946-40C3-9F1D-DCDB66FCD915}" type="parTrans" cxnId="{FBA69B6E-66FA-4C0A-B8FD-E341E5367631}">
      <dgm:prSet/>
      <dgm:spPr/>
      <dgm:t>
        <a:bodyPr/>
        <a:lstStyle/>
        <a:p>
          <a:endParaRPr lang="en-US" sz="3000">
            <a:latin typeface="AR Maokai Heavy Big5" pitchFamily="49" charset="-120"/>
            <a:ea typeface="AR Maokai Heavy Big5" pitchFamily="49" charset="-120"/>
          </a:endParaRPr>
        </a:p>
      </dgm:t>
    </dgm:pt>
    <dgm:pt modelId="{083A7E2B-5C85-4DB8-8FD0-303C31F03941}" type="sibTrans" cxnId="{FBA69B6E-66FA-4C0A-B8FD-E341E5367631}">
      <dgm:prSet/>
      <dgm:spPr/>
      <dgm:t>
        <a:bodyPr/>
        <a:lstStyle/>
        <a:p>
          <a:endParaRPr lang="en-US" sz="3000">
            <a:latin typeface="AR Maokai Heavy Big5" pitchFamily="49" charset="-120"/>
            <a:ea typeface="AR Maokai Heavy Big5" pitchFamily="49" charset="-120"/>
          </a:endParaRPr>
        </a:p>
      </dgm:t>
    </dgm:pt>
    <dgm:pt modelId="{10C0F890-BABB-44EE-9C8D-5F049A9DCA2A}">
      <dgm:prSet custT="1"/>
      <dgm:spPr/>
      <dgm:t>
        <a:bodyPr/>
        <a:lstStyle/>
        <a:p>
          <a:r>
            <a:rPr lang="zh-TW" sz="2800" dirty="0" smtClean="0">
              <a:latin typeface="AR Maokai Heavy Big5" pitchFamily="49" charset="-120"/>
              <a:ea typeface="AR Maokai Heavy Big5" pitchFamily="49" charset="-120"/>
            </a:rPr>
            <a:t>以賽亞書原有</a:t>
          </a:r>
          <a:r>
            <a:rPr lang="en-US" altLang="zh-TW" sz="2800" dirty="0" smtClean="0">
              <a:latin typeface="AR Maokai Heavy Big5" pitchFamily="49" charset="-120"/>
              <a:ea typeface="AR Maokai Heavy Big5" pitchFamily="49" charset="-120"/>
            </a:rPr>
            <a:t>1-</a:t>
          </a:r>
          <a:r>
            <a:rPr lang="en-US" sz="2800" dirty="0" smtClean="0">
              <a:latin typeface="AR Maokai Heavy Big5" pitchFamily="49" charset="-120"/>
              <a:ea typeface="AR Maokai Heavy Big5" pitchFamily="49" charset="-120"/>
            </a:rPr>
            <a:t>39</a:t>
          </a:r>
          <a:r>
            <a:rPr lang="zh-TW" sz="2800" dirty="0" smtClean="0">
              <a:latin typeface="AR Maokai Heavy Big5" pitchFamily="49" charset="-120"/>
              <a:ea typeface="AR Maokai Heavy Big5" pitchFamily="49" charset="-120"/>
            </a:rPr>
            <a:t>章</a:t>
          </a:r>
          <a:endParaRPr lang="en-US" sz="2800" dirty="0">
            <a:latin typeface="AR Maokai Heavy Big5" pitchFamily="49" charset="-120"/>
            <a:ea typeface="AR Maokai Heavy Big5" pitchFamily="49" charset="-120"/>
          </a:endParaRPr>
        </a:p>
      </dgm:t>
    </dgm:pt>
    <dgm:pt modelId="{129F04E4-9271-4FE4-82D2-D7FC3F2C1C3A}" type="parTrans" cxnId="{09A475CD-19DA-4F1E-A6A2-5F8F12415DF1}">
      <dgm:prSet/>
      <dgm:spPr/>
      <dgm:t>
        <a:bodyPr/>
        <a:lstStyle/>
        <a:p>
          <a:endParaRPr lang="en-US" sz="3000">
            <a:latin typeface="AR Maokai Heavy Big5" pitchFamily="49" charset="-120"/>
            <a:ea typeface="AR Maokai Heavy Big5" pitchFamily="49" charset="-120"/>
          </a:endParaRPr>
        </a:p>
      </dgm:t>
    </dgm:pt>
    <dgm:pt modelId="{5099838C-E2D7-421C-8DAA-75B994F97C5E}" type="sibTrans" cxnId="{09A475CD-19DA-4F1E-A6A2-5F8F12415DF1}">
      <dgm:prSet/>
      <dgm:spPr/>
      <dgm:t>
        <a:bodyPr/>
        <a:lstStyle/>
        <a:p>
          <a:endParaRPr lang="en-US" sz="3000">
            <a:latin typeface="AR Maokai Heavy Big5" pitchFamily="49" charset="-120"/>
            <a:ea typeface="AR Maokai Heavy Big5" pitchFamily="49" charset="-120"/>
          </a:endParaRPr>
        </a:p>
      </dgm:t>
    </dgm:pt>
    <dgm:pt modelId="{3CEB9774-201E-452D-A813-FF8ACA0F4273}">
      <dgm:prSet custT="1"/>
      <dgm:spPr/>
      <dgm:t>
        <a:bodyPr/>
        <a:lstStyle/>
        <a:p>
          <a:r>
            <a:rPr lang="en-US" sz="3000" dirty="0" smtClean="0">
              <a:latin typeface="AR Maokai Heavy Big5" pitchFamily="49" charset="-120"/>
              <a:ea typeface="AR Maokai Heavy Big5" pitchFamily="49" charset="-120"/>
            </a:rPr>
            <a:t>66</a:t>
          </a:r>
          <a:r>
            <a:rPr lang="zh-TW" sz="3000" dirty="0" smtClean="0">
              <a:latin typeface="AR Maokai Heavy Big5" pitchFamily="49" charset="-120"/>
              <a:ea typeface="AR Maokai Heavy Big5" pitchFamily="49" charset="-120"/>
            </a:rPr>
            <a:t>章</a:t>
          </a:r>
          <a:endParaRPr lang="en-US" altLang="en-US" sz="3000" dirty="0" smtClean="0">
            <a:latin typeface="AR Maokai Heavy Big5" pitchFamily="49" charset="-120"/>
            <a:ea typeface="AR Maokai Heavy Big5" pitchFamily="49" charset="-120"/>
          </a:endParaRPr>
        </a:p>
      </dgm:t>
    </dgm:pt>
    <dgm:pt modelId="{766D094B-6AAA-4963-9B3D-BEF3F92E4A3C}" type="parTrans" cxnId="{345D55C1-087A-405B-8689-5AD4656E7A72}">
      <dgm:prSet/>
      <dgm:spPr/>
      <dgm:t>
        <a:bodyPr/>
        <a:lstStyle/>
        <a:p>
          <a:endParaRPr lang="en-US" sz="3000">
            <a:latin typeface="AR Maokai Heavy Big5" pitchFamily="49" charset="-120"/>
            <a:ea typeface="AR Maokai Heavy Big5" pitchFamily="49" charset="-120"/>
          </a:endParaRPr>
        </a:p>
      </dgm:t>
    </dgm:pt>
    <dgm:pt modelId="{3E188261-41A3-4364-88EC-1AF798A53BD1}" type="sibTrans" cxnId="{345D55C1-087A-405B-8689-5AD4656E7A72}">
      <dgm:prSet/>
      <dgm:spPr/>
      <dgm:t>
        <a:bodyPr/>
        <a:lstStyle/>
        <a:p>
          <a:endParaRPr lang="en-US" sz="3000">
            <a:latin typeface="AR Maokai Heavy Big5" pitchFamily="49" charset="-120"/>
            <a:ea typeface="AR Maokai Heavy Big5" pitchFamily="49" charset="-120"/>
          </a:endParaRPr>
        </a:p>
      </dgm:t>
    </dgm:pt>
    <dgm:pt modelId="{EDF332F2-C05B-4B77-A5E7-14F202245503}">
      <dgm:prSet custT="1"/>
      <dgm:spPr/>
      <dgm:t>
        <a:bodyPr/>
        <a:lstStyle/>
        <a:p>
          <a:r>
            <a:rPr lang="zh-TW" altLang="en-US" sz="3000" dirty="0" smtClean="0">
              <a:latin typeface="AR Maokai Heavy Big5" pitchFamily="49" charset="-120"/>
              <a:ea typeface="AR Maokai Heavy Big5" pitchFamily="49" charset="-120"/>
            </a:rPr>
            <a:t>後人</a:t>
          </a:r>
          <a:r>
            <a:rPr lang="zh-TW" sz="3000" dirty="0" smtClean="0">
              <a:latin typeface="AR Maokai Heavy Big5" pitchFamily="49" charset="-120"/>
              <a:ea typeface="AR Maokai Heavy Big5" pitchFamily="49" charset="-120"/>
            </a:rPr>
            <a:t>增添</a:t>
          </a:r>
          <a:r>
            <a:rPr lang="en-US" altLang="zh-TW" sz="3000" dirty="0" smtClean="0">
              <a:latin typeface="AR Maokai Heavy Big5" pitchFamily="49" charset="-120"/>
              <a:ea typeface="AR Maokai Heavy Big5" pitchFamily="49" charset="-120"/>
            </a:rPr>
            <a:t>40-66</a:t>
          </a:r>
          <a:r>
            <a:rPr lang="zh-TW" altLang="en-US" sz="3000" dirty="0" smtClean="0">
              <a:latin typeface="AR Maokai Heavy Big5" pitchFamily="49" charset="-120"/>
              <a:ea typeface="AR Maokai Heavy Big5" pitchFamily="49" charset="-120"/>
            </a:rPr>
            <a:t>章，共</a:t>
          </a:r>
          <a:r>
            <a:rPr lang="en-US" sz="3000" dirty="0" smtClean="0">
              <a:latin typeface="AR Maokai Heavy Big5" pitchFamily="49" charset="-120"/>
              <a:ea typeface="AR Maokai Heavy Big5" pitchFamily="49" charset="-120"/>
            </a:rPr>
            <a:t>27</a:t>
          </a:r>
          <a:r>
            <a:rPr lang="zh-TW" sz="3000" dirty="0" smtClean="0">
              <a:latin typeface="AR Maokai Heavy Big5" pitchFamily="49" charset="-120"/>
              <a:ea typeface="AR Maokai Heavy Big5" pitchFamily="49" charset="-120"/>
            </a:rPr>
            <a:t>章</a:t>
          </a:r>
          <a:endParaRPr lang="en-US" altLang="en-US" sz="3000" dirty="0" smtClean="0">
            <a:latin typeface="AR Maokai Heavy Big5" pitchFamily="49" charset="-120"/>
            <a:ea typeface="AR Maokai Heavy Big5" pitchFamily="49" charset="-120"/>
          </a:endParaRPr>
        </a:p>
      </dgm:t>
    </dgm:pt>
    <dgm:pt modelId="{476AFC36-D78A-4ADD-8B93-58093EA3B539}" type="parTrans" cxnId="{88278C6B-CC5C-42B3-BE13-9D4F7F4AAF18}">
      <dgm:prSet/>
      <dgm:spPr/>
      <dgm:t>
        <a:bodyPr/>
        <a:lstStyle/>
        <a:p>
          <a:endParaRPr lang="en-US" sz="3000">
            <a:latin typeface="AR Maokai Heavy Big5" pitchFamily="49" charset="-120"/>
            <a:ea typeface="AR Maokai Heavy Big5" pitchFamily="49" charset="-120"/>
          </a:endParaRPr>
        </a:p>
      </dgm:t>
    </dgm:pt>
    <dgm:pt modelId="{B73F10E6-890F-43B7-8212-66A7CFC27620}" type="sibTrans" cxnId="{88278C6B-CC5C-42B3-BE13-9D4F7F4AAF18}">
      <dgm:prSet/>
      <dgm:spPr/>
      <dgm:t>
        <a:bodyPr/>
        <a:lstStyle/>
        <a:p>
          <a:endParaRPr lang="en-US" sz="3000">
            <a:latin typeface="AR Maokai Heavy Big5" pitchFamily="49" charset="-120"/>
            <a:ea typeface="AR Maokai Heavy Big5" pitchFamily="49" charset="-120"/>
          </a:endParaRPr>
        </a:p>
      </dgm:t>
    </dgm:pt>
    <dgm:pt modelId="{C747B324-9B85-4308-B31E-DE00163E355F}" type="pres">
      <dgm:prSet presAssocID="{96FC94F2-AAD3-4EE0-9263-DF7B045561A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BD78D2-FF30-47EC-87EF-B78EF6BB8A6E}" type="pres">
      <dgm:prSet presAssocID="{EDF332F2-C05B-4B77-A5E7-14F202245503}" presName="boxAndChildren" presStyleCnt="0"/>
      <dgm:spPr/>
    </dgm:pt>
    <dgm:pt modelId="{79C79AA7-0D0B-4CBA-8EB1-86F4E047B45F}" type="pres">
      <dgm:prSet presAssocID="{EDF332F2-C05B-4B77-A5E7-14F202245503}" presName="parentTextBox" presStyleLbl="node1" presStyleIdx="0" presStyleCnt="4"/>
      <dgm:spPr/>
      <dgm:t>
        <a:bodyPr/>
        <a:lstStyle/>
        <a:p>
          <a:endParaRPr lang="en-US"/>
        </a:p>
      </dgm:t>
    </dgm:pt>
    <dgm:pt modelId="{763AE60A-8E60-4307-AB78-FFA7B342C2A7}" type="pres">
      <dgm:prSet presAssocID="{5099838C-E2D7-421C-8DAA-75B994F97C5E}" presName="sp" presStyleCnt="0"/>
      <dgm:spPr/>
    </dgm:pt>
    <dgm:pt modelId="{3BD333AA-70F4-449E-B33D-880809BD58D6}" type="pres">
      <dgm:prSet presAssocID="{10C0F890-BABB-44EE-9C8D-5F049A9DCA2A}" presName="arrowAndChildren" presStyleCnt="0"/>
      <dgm:spPr/>
    </dgm:pt>
    <dgm:pt modelId="{2E016699-C8FA-4CFC-BBB1-8FFF028BB98D}" type="pres">
      <dgm:prSet presAssocID="{10C0F890-BABB-44EE-9C8D-5F049A9DCA2A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761A5B06-53E3-4FC8-AFB0-E4832046525B}" type="pres">
      <dgm:prSet presAssocID="{3E188261-41A3-4364-88EC-1AF798A53BD1}" presName="sp" presStyleCnt="0"/>
      <dgm:spPr/>
    </dgm:pt>
    <dgm:pt modelId="{2D40B935-BB20-41E6-9CA8-B86EBA46CE23}" type="pres">
      <dgm:prSet presAssocID="{3CEB9774-201E-452D-A813-FF8ACA0F4273}" presName="arrowAndChildren" presStyleCnt="0"/>
      <dgm:spPr/>
    </dgm:pt>
    <dgm:pt modelId="{1E2BD8FE-0924-46B5-900C-613BE55832CD}" type="pres">
      <dgm:prSet presAssocID="{3CEB9774-201E-452D-A813-FF8ACA0F4273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BE7EA2F2-0394-4126-B47D-005CD92F0EE1}" type="pres">
      <dgm:prSet presAssocID="{083A7E2B-5C85-4DB8-8FD0-303C31F03941}" presName="sp" presStyleCnt="0"/>
      <dgm:spPr/>
    </dgm:pt>
    <dgm:pt modelId="{AE680E30-E1EE-4704-BA37-D0ADB18ACBCF}" type="pres">
      <dgm:prSet presAssocID="{4B684AE6-6456-44E9-9338-C67433C2705F}" presName="arrowAndChildren" presStyleCnt="0"/>
      <dgm:spPr/>
    </dgm:pt>
    <dgm:pt modelId="{C9AA7C3D-679B-4EFF-A260-7DF94638062F}" type="pres">
      <dgm:prSet presAssocID="{4B684AE6-6456-44E9-9338-C67433C2705F}" presName="parentTextArrow" presStyleLbl="node1" presStyleIdx="3" presStyleCnt="4" custLinFactNeighborX="-30357" custLinFactNeighborY="-41059"/>
      <dgm:spPr/>
      <dgm:t>
        <a:bodyPr/>
        <a:lstStyle/>
        <a:p>
          <a:endParaRPr lang="en-US"/>
        </a:p>
      </dgm:t>
    </dgm:pt>
  </dgm:ptLst>
  <dgm:cxnLst>
    <dgm:cxn modelId="{FBA69B6E-66FA-4C0A-B8FD-E341E5367631}" srcId="{96FC94F2-AAD3-4EE0-9263-DF7B045561AA}" destId="{4B684AE6-6456-44E9-9338-C67433C2705F}" srcOrd="0" destOrd="0" parTransId="{A090B96C-4946-40C3-9F1D-DCDB66FCD915}" sibTransId="{083A7E2B-5C85-4DB8-8FD0-303C31F03941}"/>
    <dgm:cxn modelId="{3668CCAC-5E7D-47B2-A04D-BE83C796A903}" type="presOf" srcId="{10C0F890-BABB-44EE-9C8D-5F049A9DCA2A}" destId="{2E016699-C8FA-4CFC-BBB1-8FFF028BB98D}" srcOrd="0" destOrd="0" presId="urn:microsoft.com/office/officeart/2005/8/layout/process4"/>
    <dgm:cxn modelId="{3861FEBD-AE7F-4A1E-9257-691822456C6F}" type="presOf" srcId="{4B684AE6-6456-44E9-9338-C67433C2705F}" destId="{C9AA7C3D-679B-4EFF-A260-7DF94638062F}" srcOrd="0" destOrd="0" presId="urn:microsoft.com/office/officeart/2005/8/layout/process4"/>
    <dgm:cxn modelId="{693D985F-7F0E-4F7E-94BC-47F44EA2A4DE}" type="presOf" srcId="{3CEB9774-201E-452D-A813-FF8ACA0F4273}" destId="{1E2BD8FE-0924-46B5-900C-613BE55832CD}" srcOrd="0" destOrd="0" presId="urn:microsoft.com/office/officeart/2005/8/layout/process4"/>
    <dgm:cxn modelId="{88278C6B-CC5C-42B3-BE13-9D4F7F4AAF18}" srcId="{96FC94F2-AAD3-4EE0-9263-DF7B045561AA}" destId="{EDF332F2-C05B-4B77-A5E7-14F202245503}" srcOrd="3" destOrd="0" parTransId="{476AFC36-D78A-4ADD-8B93-58093EA3B539}" sibTransId="{B73F10E6-890F-43B7-8212-66A7CFC27620}"/>
    <dgm:cxn modelId="{D611D33F-0109-4832-B190-0B619F3C87DA}" type="presOf" srcId="{EDF332F2-C05B-4B77-A5E7-14F202245503}" destId="{79C79AA7-0D0B-4CBA-8EB1-86F4E047B45F}" srcOrd="0" destOrd="0" presId="urn:microsoft.com/office/officeart/2005/8/layout/process4"/>
    <dgm:cxn modelId="{345D55C1-087A-405B-8689-5AD4656E7A72}" srcId="{96FC94F2-AAD3-4EE0-9263-DF7B045561AA}" destId="{3CEB9774-201E-452D-A813-FF8ACA0F4273}" srcOrd="1" destOrd="0" parTransId="{766D094B-6AAA-4963-9B3D-BEF3F92E4A3C}" sibTransId="{3E188261-41A3-4364-88EC-1AF798A53BD1}"/>
    <dgm:cxn modelId="{09A475CD-19DA-4F1E-A6A2-5F8F12415DF1}" srcId="{96FC94F2-AAD3-4EE0-9263-DF7B045561AA}" destId="{10C0F890-BABB-44EE-9C8D-5F049A9DCA2A}" srcOrd="2" destOrd="0" parTransId="{129F04E4-9271-4FE4-82D2-D7FC3F2C1C3A}" sibTransId="{5099838C-E2D7-421C-8DAA-75B994F97C5E}"/>
    <dgm:cxn modelId="{88E7722E-7B07-4B4A-A279-78822691F503}" type="presOf" srcId="{96FC94F2-AAD3-4EE0-9263-DF7B045561AA}" destId="{C747B324-9B85-4308-B31E-DE00163E355F}" srcOrd="0" destOrd="0" presId="urn:microsoft.com/office/officeart/2005/8/layout/process4"/>
    <dgm:cxn modelId="{8F7E3393-C417-4C08-83EA-BD6AEEE1F67F}" type="presParOf" srcId="{C747B324-9B85-4308-B31E-DE00163E355F}" destId="{5CBD78D2-FF30-47EC-87EF-B78EF6BB8A6E}" srcOrd="0" destOrd="0" presId="urn:microsoft.com/office/officeart/2005/8/layout/process4"/>
    <dgm:cxn modelId="{E45B0582-4646-4D89-B24E-44289FC41B23}" type="presParOf" srcId="{5CBD78D2-FF30-47EC-87EF-B78EF6BB8A6E}" destId="{79C79AA7-0D0B-4CBA-8EB1-86F4E047B45F}" srcOrd="0" destOrd="0" presId="urn:microsoft.com/office/officeart/2005/8/layout/process4"/>
    <dgm:cxn modelId="{F6B0044E-D90F-439B-AE6A-498BEB8A8D5D}" type="presParOf" srcId="{C747B324-9B85-4308-B31E-DE00163E355F}" destId="{763AE60A-8E60-4307-AB78-FFA7B342C2A7}" srcOrd="1" destOrd="0" presId="urn:microsoft.com/office/officeart/2005/8/layout/process4"/>
    <dgm:cxn modelId="{F93C01F0-7AAB-4AF8-ACFD-6A64FC82348B}" type="presParOf" srcId="{C747B324-9B85-4308-B31E-DE00163E355F}" destId="{3BD333AA-70F4-449E-B33D-880809BD58D6}" srcOrd="2" destOrd="0" presId="urn:microsoft.com/office/officeart/2005/8/layout/process4"/>
    <dgm:cxn modelId="{59133DA3-1C66-452E-825E-AF1F22C60061}" type="presParOf" srcId="{3BD333AA-70F4-449E-B33D-880809BD58D6}" destId="{2E016699-C8FA-4CFC-BBB1-8FFF028BB98D}" srcOrd="0" destOrd="0" presId="urn:microsoft.com/office/officeart/2005/8/layout/process4"/>
    <dgm:cxn modelId="{CF05EE6A-0B46-430D-BCDE-CB971326BDE5}" type="presParOf" srcId="{C747B324-9B85-4308-B31E-DE00163E355F}" destId="{761A5B06-53E3-4FC8-AFB0-E4832046525B}" srcOrd="3" destOrd="0" presId="urn:microsoft.com/office/officeart/2005/8/layout/process4"/>
    <dgm:cxn modelId="{030B2172-7940-4776-BA76-CCBFB1D8FBAB}" type="presParOf" srcId="{C747B324-9B85-4308-B31E-DE00163E355F}" destId="{2D40B935-BB20-41E6-9CA8-B86EBA46CE23}" srcOrd="4" destOrd="0" presId="urn:microsoft.com/office/officeart/2005/8/layout/process4"/>
    <dgm:cxn modelId="{6BF42B7A-B11B-44DF-AB32-B7D5C28F034D}" type="presParOf" srcId="{2D40B935-BB20-41E6-9CA8-B86EBA46CE23}" destId="{1E2BD8FE-0924-46B5-900C-613BE55832CD}" srcOrd="0" destOrd="0" presId="urn:microsoft.com/office/officeart/2005/8/layout/process4"/>
    <dgm:cxn modelId="{9498FFD9-ABB7-4A3C-B263-5D5ACF641300}" type="presParOf" srcId="{C747B324-9B85-4308-B31E-DE00163E355F}" destId="{BE7EA2F2-0394-4126-B47D-005CD92F0EE1}" srcOrd="5" destOrd="0" presId="urn:microsoft.com/office/officeart/2005/8/layout/process4"/>
    <dgm:cxn modelId="{F3BF41F0-8239-4B0F-8987-4B03CC9D5966}" type="presParOf" srcId="{C747B324-9B85-4308-B31E-DE00163E355F}" destId="{AE680E30-E1EE-4704-BA37-D0ADB18ACBCF}" srcOrd="6" destOrd="0" presId="urn:microsoft.com/office/officeart/2005/8/layout/process4"/>
    <dgm:cxn modelId="{47CF41E2-F781-4D62-83EC-F8009AF77DB0}" type="presParOf" srcId="{AE680E30-E1EE-4704-BA37-D0ADB18ACBCF}" destId="{C9AA7C3D-679B-4EFF-A260-7DF94638062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FC94F2-AAD3-4EE0-9263-DF7B045561AA}" type="doc">
      <dgm:prSet loTypeId="urn:microsoft.com/office/officeart/2005/8/layout/process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B684AE6-6456-44E9-9338-C67433C2705F}">
      <dgm:prSet phldrT="[Text]" custT="1"/>
      <dgm:spPr/>
      <dgm:t>
        <a:bodyPr/>
        <a:lstStyle/>
        <a:p>
          <a:r>
            <a:rPr lang="zh-TW" alt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Maokai Heavy Big5" pitchFamily="49" charset="-120"/>
              <a:ea typeface="AR Maokai Heavy Big5" pitchFamily="49" charset="-120"/>
            </a:rPr>
            <a:t>聖經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 Maokai Heavy Big5" pitchFamily="49" charset="-120"/>
            <a:ea typeface="AR Maokai Heavy Big5" pitchFamily="49" charset="-120"/>
          </a:endParaRPr>
        </a:p>
      </dgm:t>
    </dgm:pt>
    <dgm:pt modelId="{A090B96C-4946-40C3-9F1D-DCDB66FCD915}" type="parTrans" cxnId="{FBA69B6E-66FA-4C0A-B8FD-E341E5367631}">
      <dgm:prSet/>
      <dgm:spPr/>
      <dgm:t>
        <a:bodyPr/>
        <a:lstStyle/>
        <a:p>
          <a:endParaRPr lang="en-US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 Maokai Heavy Big5" pitchFamily="49" charset="-120"/>
            <a:ea typeface="AR Maokai Heavy Big5" pitchFamily="49" charset="-120"/>
          </a:endParaRPr>
        </a:p>
      </dgm:t>
    </dgm:pt>
    <dgm:pt modelId="{083A7E2B-5C85-4DB8-8FD0-303C31F03941}" type="sibTrans" cxnId="{FBA69B6E-66FA-4C0A-B8FD-E341E5367631}">
      <dgm:prSet/>
      <dgm:spPr/>
      <dgm:t>
        <a:bodyPr/>
        <a:lstStyle/>
        <a:p>
          <a:endParaRPr lang="en-US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 Maokai Heavy Big5" pitchFamily="49" charset="-120"/>
            <a:ea typeface="AR Maokai Heavy Big5" pitchFamily="49" charset="-120"/>
          </a:endParaRPr>
        </a:p>
      </dgm:t>
    </dgm:pt>
    <dgm:pt modelId="{D8A5B179-1AC2-45EA-8A7D-9A845190F9B7}">
      <dgm:prSet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Maokai Heavy Big5" pitchFamily="49" charset="-120"/>
              <a:ea typeface="AR Maokai Heavy Big5" pitchFamily="49" charset="-120"/>
            </a:rPr>
            <a:t>66</a:t>
          </a:r>
          <a:r>
            <a:rPr lang="zh-TW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Maokai Heavy Big5" pitchFamily="49" charset="-120"/>
              <a:ea typeface="AR Maokai Heavy Big5" pitchFamily="49" charset="-120"/>
            </a:rPr>
            <a:t>卷</a:t>
          </a:r>
          <a:endParaRPr lang="en-US" altLang="en-US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 Maokai Heavy Big5" pitchFamily="49" charset="-120"/>
            <a:ea typeface="AR Maokai Heavy Big5" pitchFamily="49" charset="-120"/>
          </a:endParaRPr>
        </a:p>
      </dgm:t>
    </dgm:pt>
    <dgm:pt modelId="{7C5FEE4D-1286-4D5B-AFBF-7E3B03C4CF1C}" type="parTrans" cxnId="{7A395416-5817-4211-8079-1C0AF50A934E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 Maokai Heavy Big5" pitchFamily="49" charset="-120"/>
            <a:ea typeface="AR Maokai Heavy Big5" pitchFamily="49" charset="-120"/>
          </a:endParaRPr>
        </a:p>
      </dgm:t>
    </dgm:pt>
    <dgm:pt modelId="{4CB995A0-56CB-4F92-8111-6692B04A2650}" type="sibTrans" cxnId="{7A395416-5817-4211-8079-1C0AF50A934E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 Maokai Heavy Big5" pitchFamily="49" charset="-120"/>
            <a:ea typeface="AR Maokai Heavy Big5" pitchFamily="49" charset="-120"/>
          </a:endParaRPr>
        </a:p>
      </dgm:t>
    </dgm:pt>
    <dgm:pt modelId="{7DE47C94-EAE3-4DDF-BB53-A7F467EC83CE}">
      <dgm:prSet/>
      <dgm:spPr/>
      <dgm:t>
        <a:bodyPr/>
        <a:lstStyle/>
        <a:p>
          <a:r>
            <a:rPr lang="zh-TW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Maokai Heavy Big5" pitchFamily="49" charset="-120"/>
              <a:ea typeface="AR Maokai Heavy Big5" pitchFamily="49" charset="-120"/>
            </a:rPr>
            <a:t>舊約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Maokai Heavy Big5" pitchFamily="49" charset="-120"/>
              <a:ea typeface="AR Maokai Heavy Big5" pitchFamily="49" charset="-120"/>
            </a:rPr>
            <a:t>39</a:t>
          </a:r>
          <a:r>
            <a:rPr lang="zh-TW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Maokai Heavy Big5" pitchFamily="49" charset="-120"/>
              <a:ea typeface="AR Maokai Heavy Big5" pitchFamily="49" charset="-120"/>
            </a:rPr>
            <a:t>卷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 Maokai Heavy Big5" pitchFamily="49" charset="-120"/>
            <a:ea typeface="AR Maokai Heavy Big5" pitchFamily="49" charset="-120"/>
          </a:endParaRPr>
        </a:p>
      </dgm:t>
    </dgm:pt>
    <dgm:pt modelId="{90773A15-F23A-414D-A451-ADF66A8B2B5E}" type="parTrans" cxnId="{E15D7CF3-C31D-49F0-B33B-FB3B3FF9CDBC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 Maokai Heavy Big5" pitchFamily="49" charset="-120"/>
            <a:ea typeface="AR Maokai Heavy Big5" pitchFamily="49" charset="-120"/>
          </a:endParaRPr>
        </a:p>
      </dgm:t>
    </dgm:pt>
    <dgm:pt modelId="{E18A773C-4194-49F0-BF0B-34295968E598}" type="sibTrans" cxnId="{E15D7CF3-C31D-49F0-B33B-FB3B3FF9CDBC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 Maokai Heavy Big5" pitchFamily="49" charset="-120"/>
            <a:ea typeface="AR Maokai Heavy Big5" pitchFamily="49" charset="-120"/>
          </a:endParaRPr>
        </a:p>
      </dgm:t>
    </dgm:pt>
    <dgm:pt modelId="{ED31AC99-7885-404B-9CE6-DC4955F47273}">
      <dgm:prSet/>
      <dgm:spPr/>
      <dgm:t>
        <a:bodyPr/>
        <a:lstStyle/>
        <a:p>
          <a:r>
            <a:rPr lang="zh-TW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Maokai Heavy Big5" pitchFamily="49" charset="-120"/>
              <a:ea typeface="AR Maokai Heavy Big5" pitchFamily="49" charset="-120"/>
            </a:rPr>
            <a:t>新約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Maokai Heavy Big5" pitchFamily="49" charset="-120"/>
              <a:ea typeface="AR Maokai Heavy Big5" pitchFamily="49" charset="-120"/>
            </a:rPr>
            <a:t>27</a:t>
          </a:r>
          <a:r>
            <a:rPr lang="zh-TW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Maokai Heavy Big5" pitchFamily="49" charset="-120"/>
              <a:ea typeface="AR Maokai Heavy Big5" pitchFamily="49" charset="-120"/>
            </a:rPr>
            <a:t>卷</a:t>
          </a:r>
          <a:endParaRPr lang="en-US" altLang="en-US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 Maokai Heavy Big5" pitchFamily="49" charset="-120"/>
            <a:ea typeface="AR Maokai Heavy Big5" pitchFamily="49" charset="-120"/>
          </a:endParaRPr>
        </a:p>
      </dgm:t>
    </dgm:pt>
    <dgm:pt modelId="{BC442FA1-CE18-4B14-9C9B-4C10FA18E8B9}" type="parTrans" cxnId="{79425615-00E4-487F-9AB8-ACA6B9665A60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 Maokai Heavy Big5" pitchFamily="49" charset="-120"/>
            <a:ea typeface="AR Maokai Heavy Big5" pitchFamily="49" charset="-120"/>
          </a:endParaRPr>
        </a:p>
      </dgm:t>
    </dgm:pt>
    <dgm:pt modelId="{28720546-7EE1-4FDF-B256-5E8015601405}" type="sibTrans" cxnId="{79425615-00E4-487F-9AB8-ACA6B9665A60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 Maokai Heavy Big5" pitchFamily="49" charset="-120"/>
            <a:ea typeface="AR Maokai Heavy Big5" pitchFamily="49" charset="-120"/>
          </a:endParaRPr>
        </a:p>
      </dgm:t>
    </dgm:pt>
    <dgm:pt modelId="{C747B324-9B85-4308-B31E-DE00163E355F}" type="pres">
      <dgm:prSet presAssocID="{96FC94F2-AAD3-4EE0-9263-DF7B045561A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F70B4C-FC22-4C07-B283-013D7F6541D9}" type="pres">
      <dgm:prSet presAssocID="{ED31AC99-7885-404B-9CE6-DC4955F47273}" presName="boxAndChildren" presStyleCnt="0"/>
      <dgm:spPr/>
    </dgm:pt>
    <dgm:pt modelId="{BCD3601D-4B96-481C-AF47-EA5E2B1700F5}" type="pres">
      <dgm:prSet presAssocID="{ED31AC99-7885-404B-9CE6-DC4955F47273}" presName="parentTextBox" presStyleLbl="node1" presStyleIdx="0" presStyleCnt="4"/>
      <dgm:spPr/>
      <dgm:t>
        <a:bodyPr/>
        <a:lstStyle/>
        <a:p>
          <a:endParaRPr lang="en-US"/>
        </a:p>
      </dgm:t>
    </dgm:pt>
    <dgm:pt modelId="{DD831A00-E32C-4C25-AEC5-7447935F0998}" type="pres">
      <dgm:prSet presAssocID="{E18A773C-4194-49F0-BF0B-34295968E598}" presName="sp" presStyleCnt="0"/>
      <dgm:spPr/>
    </dgm:pt>
    <dgm:pt modelId="{90C07898-6D39-436E-96F0-0ED57F53EDAA}" type="pres">
      <dgm:prSet presAssocID="{7DE47C94-EAE3-4DDF-BB53-A7F467EC83CE}" presName="arrowAndChildren" presStyleCnt="0"/>
      <dgm:spPr/>
    </dgm:pt>
    <dgm:pt modelId="{08882EBE-7CA7-4127-A31A-D64BE8EEF35B}" type="pres">
      <dgm:prSet presAssocID="{7DE47C94-EAE3-4DDF-BB53-A7F467EC83CE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1F0F6F10-F652-4D50-80F5-6F222AEE701E}" type="pres">
      <dgm:prSet presAssocID="{4CB995A0-56CB-4F92-8111-6692B04A2650}" presName="sp" presStyleCnt="0"/>
      <dgm:spPr/>
    </dgm:pt>
    <dgm:pt modelId="{C3F60313-08F1-442F-B337-E92FD6F23354}" type="pres">
      <dgm:prSet presAssocID="{D8A5B179-1AC2-45EA-8A7D-9A845190F9B7}" presName="arrowAndChildren" presStyleCnt="0"/>
      <dgm:spPr/>
    </dgm:pt>
    <dgm:pt modelId="{759AE8D6-79D1-4DF5-A76C-CD63B6F36675}" type="pres">
      <dgm:prSet presAssocID="{D8A5B179-1AC2-45EA-8A7D-9A845190F9B7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BE7EA2F2-0394-4126-B47D-005CD92F0EE1}" type="pres">
      <dgm:prSet presAssocID="{083A7E2B-5C85-4DB8-8FD0-303C31F03941}" presName="sp" presStyleCnt="0"/>
      <dgm:spPr/>
    </dgm:pt>
    <dgm:pt modelId="{AE680E30-E1EE-4704-BA37-D0ADB18ACBCF}" type="pres">
      <dgm:prSet presAssocID="{4B684AE6-6456-44E9-9338-C67433C2705F}" presName="arrowAndChildren" presStyleCnt="0"/>
      <dgm:spPr/>
    </dgm:pt>
    <dgm:pt modelId="{C9AA7C3D-679B-4EFF-A260-7DF94638062F}" type="pres">
      <dgm:prSet presAssocID="{4B684AE6-6456-44E9-9338-C67433C2705F}" presName="parentTextArrow" presStyleLbl="node1" presStyleIdx="3" presStyleCnt="4" custLinFactNeighborX="-30357" custLinFactNeighborY="-41059"/>
      <dgm:spPr/>
      <dgm:t>
        <a:bodyPr/>
        <a:lstStyle/>
        <a:p>
          <a:endParaRPr lang="en-US"/>
        </a:p>
      </dgm:t>
    </dgm:pt>
  </dgm:ptLst>
  <dgm:cxnLst>
    <dgm:cxn modelId="{13A34D29-E95A-405F-95EC-D39E5A90C25E}" type="presOf" srcId="{D8A5B179-1AC2-45EA-8A7D-9A845190F9B7}" destId="{759AE8D6-79D1-4DF5-A76C-CD63B6F36675}" srcOrd="0" destOrd="0" presId="urn:microsoft.com/office/officeart/2005/8/layout/process4"/>
    <dgm:cxn modelId="{FBA69B6E-66FA-4C0A-B8FD-E341E5367631}" srcId="{96FC94F2-AAD3-4EE0-9263-DF7B045561AA}" destId="{4B684AE6-6456-44E9-9338-C67433C2705F}" srcOrd="0" destOrd="0" parTransId="{A090B96C-4946-40C3-9F1D-DCDB66FCD915}" sibTransId="{083A7E2B-5C85-4DB8-8FD0-303C31F03941}"/>
    <dgm:cxn modelId="{79425615-00E4-487F-9AB8-ACA6B9665A60}" srcId="{96FC94F2-AAD3-4EE0-9263-DF7B045561AA}" destId="{ED31AC99-7885-404B-9CE6-DC4955F47273}" srcOrd="3" destOrd="0" parTransId="{BC442FA1-CE18-4B14-9C9B-4C10FA18E8B9}" sibTransId="{28720546-7EE1-4FDF-B256-5E8015601405}"/>
    <dgm:cxn modelId="{7A395416-5817-4211-8079-1C0AF50A934E}" srcId="{96FC94F2-AAD3-4EE0-9263-DF7B045561AA}" destId="{D8A5B179-1AC2-45EA-8A7D-9A845190F9B7}" srcOrd="1" destOrd="0" parTransId="{7C5FEE4D-1286-4D5B-AFBF-7E3B03C4CF1C}" sibTransId="{4CB995A0-56CB-4F92-8111-6692B04A2650}"/>
    <dgm:cxn modelId="{AEB250D2-B54F-4EBD-92A8-D6FA78AB9101}" type="presOf" srcId="{ED31AC99-7885-404B-9CE6-DC4955F47273}" destId="{BCD3601D-4B96-481C-AF47-EA5E2B1700F5}" srcOrd="0" destOrd="0" presId="urn:microsoft.com/office/officeart/2005/8/layout/process4"/>
    <dgm:cxn modelId="{EAF56DE4-F038-4B7E-8596-065DB28FE120}" type="presOf" srcId="{96FC94F2-AAD3-4EE0-9263-DF7B045561AA}" destId="{C747B324-9B85-4308-B31E-DE00163E355F}" srcOrd="0" destOrd="0" presId="urn:microsoft.com/office/officeart/2005/8/layout/process4"/>
    <dgm:cxn modelId="{E15D7CF3-C31D-49F0-B33B-FB3B3FF9CDBC}" srcId="{96FC94F2-AAD3-4EE0-9263-DF7B045561AA}" destId="{7DE47C94-EAE3-4DDF-BB53-A7F467EC83CE}" srcOrd="2" destOrd="0" parTransId="{90773A15-F23A-414D-A451-ADF66A8B2B5E}" sibTransId="{E18A773C-4194-49F0-BF0B-34295968E598}"/>
    <dgm:cxn modelId="{87F27CE1-A627-40B1-A2C2-2BF7DE119598}" type="presOf" srcId="{4B684AE6-6456-44E9-9338-C67433C2705F}" destId="{C9AA7C3D-679B-4EFF-A260-7DF94638062F}" srcOrd="0" destOrd="0" presId="urn:microsoft.com/office/officeart/2005/8/layout/process4"/>
    <dgm:cxn modelId="{E4B603C2-08A6-4D9D-9D88-6C554D95B11B}" type="presOf" srcId="{7DE47C94-EAE3-4DDF-BB53-A7F467EC83CE}" destId="{08882EBE-7CA7-4127-A31A-D64BE8EEF35B}" srcOrd="0" destOrd="0" presId="urn:microsoft.com/office/officeart/2005/8/layout/process4"/>
    <dgm:cxn modelId="{318604BA-1D91-4BE2-B874-8FB74680505C}" type="presParOf" srcId="{C747B324-9B85-4308-B31E-DE00163E355F}" destId="{7AF70B4C-FC22-4C07-B283-013D7F6541D9}" srcOrd="0" destOrd="0" presId="urn:microsoft.com/office/officeart/2005/8/layout/process4"/>
    <dgm:cxn modelId="{7E59401D-5C34-4922-A87F-60BBAD7F6130}" type="presParOf" srcId="{7AF70B4C-FC22-4C07-B283-013D7F6541D9}" destId="{BCD3601D-4B96-481C-AF47-EA5E2B1700F5}" srcOrd="0" destOrd="0" presId="urn:microsoft.com/office/officeart/2005/8/layout/process4"/>
    <dgm:cxn modelId="{63DE106B-E030-4CD7-A635-941772D715ED}" type="presParOf" srcId="{C747B324-9B85-4308-B31E-DE00163E355F}" destId="{DD831A00-E32C-4C25-AEC5-7447935F0998}" srcOrd="1" destOrd="0" presId="urn:microsoft.com/office/officeart/2005/8/layout/process4"/>
    <dgm:cxn modelId="{16ACDD30-E55A-41B1-BA4C-A20291C2B2DA}" type="presParOf" srcId="{C747B324-9B85-4308-B31E-DE00163E355F}" destId="{90C07898-6D39-436E-96F0-0ED57F53EDAA}" srcOrd="2" destOrd="0" presId="urn:microsoft.com/office/officeart/2005/8/layout/process4"/>
    <dgm:cxn modelId="{66FD5DF2-0071-4D39-AC5F-BF72716881A4}" type="presParOf" srcId="{90C07898-6D39-436E-96F0-0ED57F53EDAA}" destId="{08882EBE-7CA7-4127-A31A-D64BE8EEF35B}" srcOrd="0" destOrd="0" presId="urn:microsoft.com/office/officeart/2005/8/layout/process4"/>
    <dgm:cxn modelId="{C2278177-C1AE-4891-BFF1-5AB583E8E927}" type="presParOf" srcId="{C747B324-9B85-4308-B31E-DE00163E355F}" destId="{1F0F6F10-F652-4D50-80F5-6F222AEE701E}" srcOrd="3" destOrd="0" presId="urn:microsoft.com/office/officeart/2005/8/layout/process4"/>
    <dgm:cxn modelId="{405C737F-2B8F-4964-B518-DFA26FFF881C}" type="presParOf" srcId="{C747B324-9B85-4308-B31E-DE00163E355F}" destId="{C3F60313-08F1-442F-B337-E92FD6F23354}" srcOrd="4" destOrd="0" presId="urn:microsoft.com/office/officeart/2005/8/layout/process4"/>
    <dgm:cxn modelId="{DDBF7C40-4574-4C55-84EA-A4A341B71762}" type="presParOf" srcId="{C3F60313-08F1-442F-B337-E92FD6F23354}" destId="{759AE8D6-79D1-4DF5-A76C-CD63B6F36675}" srcOrd="0" destOrd="0" presId="urn:microsoft.com/office/officeart/2005/8/layout/process4"/>
    <dgm:cxn modelId="{3BDFA694-EC6D-4635-B9E8-A87FAC8FA994}" type="presParOf" srcId="{C747B324-9B85-4308-B31E-DE00163E355F}" destId="{BE7EA2F2-0394-4126-B47D-005CD92F0EE1}" srcOrd="5" destOrd="0" presId="urn:microsoft.com/office/officeart/2005/8/layout/process4"/>
    <dgm:cxn modelId="{75C900BB-8330-4FDF-B834-4D67C01DFAC4}" type="presParOf" srcId="{C747B324-9B85-4308-B31E-DE00163E355F}" destId="{AE680E30-E1EE-4704-BA37-D0ADB18ACBCF}" srcOrd="6" destOrd="0" presId="urn:microsoft.com/office/officeart/2005/8/layout/process4"/>
    <dgm:cxn modelId="{68C86CEF-033F-43CD-9B96-B817488E67AD}" type="presParOf" srcId="{AE680E30-E1EE-4704-BA37-D0ADB18ACBCF}" destId="{C9AA7C3D-679B-4EFF-A260-7DF94638062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22D9EB-04FB-4755-A69D-75ABF678629B}" type="doc">
      <dgm:prSet loTypeId="urn:microsoft.com/office/officeart/2005/8/layout/vList2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B8A2F6E-164C-4D2F-8A15-9F6DE0B4B5CC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Kaiti Medium Big5" pitchFamily="49" charset="-120"/>
              <a:ea typeface="AR Kaiti Medium Big5" pitchFamily="49" charset="-120"/>
            </a:rPr>
            <a:t>從耶西的本必發一條</a:t>
          </a:r>
          <a:r>
            <a:rPr lang="zh-TW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Kaiti Medium Big5" pitchFamily="49" charset="-120"/>
              <a:ea typeface="AR Kaiti Medium Big5" pitchFamily="49" charset="-120"/>
            </a:rPr>
            <a:t> （和合本）</a:t>
          </a:r>
          <a:endParaRPr lang="en-US" sz="28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 Kaiti Medium Big5" pitchFamily="49" charset="-120"/>
            <a:ea typeface="AR Kaiti Medium Big5" pitchFamily="49" charset="-120"/>
          </a:endParaRPr>
        </a:p>
      </dgm:t>
    </dgm:pt>
    <dgm:pt modelId="{A908EA8F-BBF3-4F72-B55C-C6D99BBE49BD}" type="parTrans" cxnId="{A0AFD3B9-CAF4-47AE-9B34-0BD713F3C59A}">
      <dgm:prSet/>
      <dgm:spPr/>
      <dgm:t>
        <a:bodyPr/>
        <a:lstStyle/>
        <a:p>
          <a:endParaRPr lang="en-US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 Kaiti Medium Big5" pitchFamily="49" charset="-120"/>
            <a:ea typeface="AR Kaiti Medium Big5" pitchFamily="49" charset="-120"/>
          </a:endParaRPr>
        </a:p>
      </dgm:t>
    </dgm:pt>
    <dgm:pt modelId="{8258D93C-0F4F-429C-A00B-C43008F9547F}" type="sibTrans" cxnId="{A0AFD3B9-CAF4-47AE-9B34-0BD713F3C59A}">
      <dgm:prSet/>
      <dgm:spPr/>
      <dgm:t>
        <a:bodyPr/>
        <a:lstStyle/>
        <a:p>
          <a:endParaRPr lang="en-US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 Kaiti Medium Big5" pitchFamily="49" charset="-120"/>
            <a:ea typeface="AR Kaiti Medium Big5" pitchFamily="49" charset="-120"/>
          </a:endParaRPr>
        </a:p>
      </dgm:t>
    </dgm:pt>
    <dgm:pt modelId="{41EA12EC-FFD8-4ACC-AB6B-DE7C2AA64FD1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28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 Kaiti Medium Big5" pitchFamily="49" charset="-120"/>
            <a:ea typeface="AR Kaiti Medium Big5" pitchFamily="49" charset="-12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Kaiti Medium Big5" pitchFamily="49" charset="-120"/>
              <a:ea typeface="AR Kaiti Medium Big5" pitchFamily="49" charset="-120"/>
            </a:rPr>
            <a:t>從耶西的樹墩子必生出一根枝條來</a:t>
          </a:r>
          <a:r>
            <a:rPr lang="zh-TW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Kaiti Medium Big5" pitchFamily="49" charset="-120"/>
              <a:ea typeface="AR Kaiti Medium Big5" pitchFamily="49" charset="-120"/>
            </a:rPr>
            <a:t> （</a:t>
          </a:r>
          <a:r>
            <a:rPr lang="zh-TW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Kaiti Medium Big5" pitchFamily="49" charset="-120"/>
              <a:ea typeface="AR Kaiti Medium Big5" pitchFamily="49" charset="-120"/>
            </a:rPr>
            <a:t>呂振中譯本</a:t>
          </a:r>
          <a:r>
            <a:rPr lang="zh-TW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Kaiti Medium Big5" pitchFamily="49" charset="-120"/>
              <a:ea typeface="AR Kaiti Medium Big5" pitchFamily="49" charset="-120"/>
            </a:rPr>
            <a:t>）</a:t>
          </a:r>
          <a:endParaRPr lang="en-US" sz="28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 Kaiti Medium Big5" pitchFamily="49" charset="-120"/>
            <a:ea typeface="AR Kaiti Medium Big5" pitchFamily="49" charset="-120"/>
          </a:endParaRP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 Kaiti Medium Big5" pitchFamily="49" charset="-120"/>
            <a:ea typeface="AR Kaiti Medium Big5" pitchFamily="49" charset="-120"/>
          </a:endParaRPr>
        </a:p>
      </dgm:t>
    </dgm:pt>
    <dgm:pt modelId="{91D9939C-95A7-43E6-9983-EF7A9E1F686E}" type="parTrans" cxnId="{429A6B65-BA90-48B4-81FA-B52662BF697C}">
      <dgm:prSet/>
      <dgm:spPr/>
      <dgm:t>
        <a:bodyPr/>
        <a:lstStyle/>
        <a:p>
          <a:endParaRPr lang="en-US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 Kaiti Medium Big5" pitchFamily="49" charset="-120"/>
            <a:ea typeface="AR Kaiti Medium Big5" pitchFamily="49" charset="-120"/>
          </a:endParaRPr>
        </a:p>
      </dgm:t>
    </dgm:pt>
    <dgm:pt modelId="{7CF622D2-4FDC-4FD2-AE61-57FA3874C7C7}" type="sibTrans" cxnId="{429A6B65-BA90-48B4-81FA-B52662BF697C}">
      <dgm:prSet/>
      <dgm:spPr/>
      <dgm:t>
        <a:bodyPr/>
        <a:lstStyle/>
        <a:p>
          <a:endParaRPr lang="en-US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 Kaiti Medium Big5" pitchFamily="49" charset="-120"/>
            <a:ea typeface="AR Kaiti Medium Big5" pitchFamily="49" charset="-120"/>
          </a:endParaRPr>
        </a:p>
      </dgm:t>
    </dgm:pt>
    <dgm:pt modelId="{D81C5ECF-2684-4465-9038-A17FCBC14127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28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 Kaiti Medium Big5" pitchFamily="49" charset="-120"/>
            <a:ea typeface="AR Kaiti Medium Big5" pitchFamily="49" charset="-12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Kaiti Medium Big5" pitchFamily="49" charset="-120"/>
              <a:ea typeface="AR Kaiti Medium Big5" pitchFamily="49" charset="-120"/>
            </a:rPr>
            <a:t>對耶西的樹頭欲發一支芛</a:t>
          </a:r>
          <a:r>
            <a:rPr lang="zh-TW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Kaiti Medium Big5" pitchFamily="49" charset="-120"/>
              <a:ea typeface="AR Kaiti Medium Big5" pitchFamily="49" charset="-120"/>
            </a:rPr>
            <a:t> （台漢本）</a:t>
          </a:r>
          <a:endParaRPr lang="en-US" sz="28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 Kaiti Medium Big5" pitchFamily="49" charset="-120"/>
            <a:ea typeface="AR Kaiti Medium Big5" pitchFamily="49" charset="-120"/>
          </a:endParaRPr>
        </a:p>
        <a:p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 Kaiti Medium Big5" pitchFamily="49" charset="-120"/>
            <a:ea typeface="AR Kaiti Medium Big5" pitchFamily="49" charset="-120"/>
          </a:endParaRPr>
        </a:p>
      </dgm:t>
    </dgm:pt>
    <dgm:pt modelId="{53393A53-B941-42E0-B6C9-9075CFCFE4DB}" type="parTrans" cxnId="{8195894A-F9F3-4B8F-B776-08FF2A78E103}">
      <dgm:prSet/>
      <dgm:spPr/>
      <dgm:t>
        <a:bodyPr/>
        <a:lstStyle/>
        <a:p>
          <a:endParaRPr lang="en-US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 Kaiti Medium Big5" pitchFamily="49" charset="-120"/>
            <a:ea typeface="AR Kaiti Medium Big5" pitchFamily="49" charset="-120"/>
          </a:endParaRPr>
        </a:p>
      </dgm:t>
    </dgm:pt>
    <dgm:pt modelId="{0E6F1EA2-8DAE-4396-94CC-FD3865943B2B}" type="sibTrans" cxnId="{8195894A-F9F3-4B8F-B776-08FF2A78E103}">
      <dgm:prSet/>
      <dgm:spPr/>
      <dgm:t>
        <a:bodyPr/>
        <a:lstStyle/>
        <a:p>
          <a:endParaRPr lang="en-US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 Kaiti Medium Big5" pitchFamily="49" charset="-120"/>
            <a:ea typeface="AR Kaiti Medium Big5" pitchFamily="49" charset="-120"/>
          </a:endParaRPr>
        </a:p>
      </dgm:t>
    </dgm:pt>
    <dgm:pt modelId="{D15FB02F-47CD-4CD5-8465-9A2CC050A275}" type="pres">
      <dgm:prSet presAssocID="{C522D9EB-04FB-4755-A69D-75ABF678629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41E102-6DEB-421C-A750-B592BEB3F68D}" type="pres">
      <dgm:prSet presAssocID="{EB8A2F6E-164C-4D2F-8A15-9F6DE0B4B5CC}" presName="parentText" presStyleLbl="node1" presStyleIdx="0" presStyleCnt="3" custLinFactY="-717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A29C8A-0FD7-4019-8398-9AB823AC0D07}" type="pres">
      <dgm:prSet presAssocID="{8258D93C-0F4F-429C-A00B-C43008F9547F}" presName="spacer" presStyleCnt="0"/>
      <dgm:spPr/>
    </dgm:pt>
    <dgm:pt modelId="{E17C15BC-E59B-4B33-B0E4-27E8DB38210B}" type="pres">
      <dgm:prSet presAssocID="{41EA12EC-FFD8-4ACC-AB6B-DE7C2AA64FD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7F093F-7A02-44D1-8DA9-DD2DEB7A50D6}" type="pres">
      <dgm:prSet presAssocID="{7CF622D2-4FDC-4FD2-AE61-57FA3874C7C7}" presName="spacer" presStyleCnt="0"/>
      <dgm:spPr/>
    </dgm:pt>
    <dgm:pt modelId="{54960A38-294C-4D09-89A1-3B68230991BE}" type="pres">
      <dgm:prSet presAssocID="{D81C5ECF-2684-4465-9038-A17FCBC14127}" presName="parentText" presStyleLbl="node1" presStyleIdx="2" presStyleCnt="3" custLinFactY="921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AFD3B9-CAF4-47AE-9B34-0BD713F3C59A}" srcId="{C522D9EB-04FB-4755-A69D-75ABF678629B}" destId="{EB8A2F6E-164C-4D2F-8A15-9F6DE0B4B5CC}" srcOrd="0" destOrd="0" parTransId="{A908EA8F-BBF3-4F72-B55C-C6D99BBE49BD}" sibTransId="{8258D93C-0F4F-429C-A00B-C43008F9547F}"/>
    <dgm:cxn modelId="{5753E60B-4CA1-45A5-9611-6985D6FDF405}" type="presOf" srcId="{EB8A2F6E-164C-4D2F-8A15-9F6DE0B4B5CC}" destId="{DF41E102-6DEB-421C-A750-B592BEB3F68D}" srcOrd="0" destOrd="0" presId="urn:microsoft.com/office/officeart/2005/8/layout/vList2"/>
    <dgm:cxn modelId="{429A6B65-BA90-48B4-81FA-B52662BF697C}" srcId="{C522D9EB-04FB-4755-A69D-75ABF678629B}" destId="{41EA12EC-FFD8-4ACC-AB6B-DE7C2AA64FD1}" srcOrd="1" destOrd="0" parTransId="{91D9939C-95A7-43E6-9983-EF7A9E1F686E}" sibTransId="{7CF622D2-4FDC-4FD2-AE61-57FA3874C7C7}"/>
    <dgm:cxn modelId="{8195894A-F9F3-4B8F-B776-08FF2A78E103}" srcId="{C522D9EB-04FB-4755-A69D-75ABF678629B}" destId="{D81C5ECF-2684-4465-9038-A17FCBC14127}" srcOrd="2" destOrd="0" parTransId="{53393A53-B941-42E0-B6C9-9075CFCFE4DB}" sibTransId="{0E6F1EA2-8DAE-4396-94CC-FD3865943B2B}"/>
    <dgm:cxn modelId="{368695B9-3497-43F6-A5DA-13B250D33988}" type="presOf" srcId="{D81C5ECF-2684-4465-9038-A17FCBC14127}" destId="{54960A38-294C-4D09-89A1-3B68230991BE}" srcOrd="0" destOrd="0" presId="urn:microsoft.com/office/officeart/2005/8/layout/vList2"/>
    <dgm:cxn modelId="{45154726-88B6-4F00-B403-E7ACD7BB0C87}" type="presOf" srcId="{C522D9EB-04FB-4755-A69D-75ABF678629B}" destId="{D15FB02F-47CD-4CD5-8465-9A2CC050A275}" srcOrd="0" destOrd="0" presId="urn:microsoft.com/office/officeart/2005/8/layout/vList2"/>
    <dgm:cxn modelId="{EF9A469C-321D-4353-8645-A9C3CC5A29EB}" type="presOf" srcId="{41EA12EC-FFD8-4ACC-AB6B-DE7C2AA64FD1}" destId="{E17C15BC-E59B-4B33-B0E4-27E8DB38210B}" srcOrd="0" destOrd="0" presId="urn:microsoft.com/office/officeart/2005/8/layout/vList2"/>
    <dgm:cxn modelId="{01AF2909-6FB1-4EF2-B745-D3B491C6245F}" type="presParOf" srcId="{D15FB02F-47CD-4CD5-8465-9A2CC050A275}" destId="{DF41E102-6DEB-421C-A750-B592BEB3F68D}" srcOrd="0" destOrd="0" presId="urn:microsoft.com/office/officeart/2005/8/layout/vList2"/>
    <dgm:cxn modelId="{96E3A28C-05A0-479B-823E-43A02165AD9E}" type="presParOf" srcId="{D15FB02F-47CD-4CD5-8465-9A2CC050A275}" destId="{80A29C8A-0FD7-4019-8398-9AB823AC0D07}" srcOrd="1" destOrd="0" presId="urn:microsoft.com/office/officeart/2005/8/layout/vList2"/>
    <dgm:cxn modelId="{4B81B3CA-77C1-43FB-A990-B713A28AE834}" type="presParOf" srcId="{D15FB02F-47CD-4CD5-8465-9A2CC050A275}" destId="{E17C15BC-E59B-4B33-B0E4-27E8DB38210B}" srcOrd="2" destOrd="0" presId="urn:microsoft.com/office/officeart/2005/8/layout/vList2"/>
    <dgm:cxn modelId="{9D092191-9112-433E-B21A-237B467019F3}" type="presParOf" srcId="{D15FB02F-47CD-4CD5-8465-9A2CC050A275}" destId="{107F093F-7A02-44D1-8DA9-DD2DEB7A50D6}" srcOrd="3" destOrd="0" presId="urn:microsoft.com/office/officeart/2005/8/layout/vList2"/>
    <dgm:cxn modelId="{A646C3DF-1325-449D-9382-A7A40B0A0699}" type="presParOf" srcId="{D15FB02F-47CD-4CD5-8465-9A2CC050A275}" destId="{54960A38-294C-4D09-89A1-3B68230991B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1D2D718-E25D-4CC6-A93A-345919F5BE2B}" type="doc">
      <dgm:prSet loTypeId="urn:microsoft.com/office/officeart/2005/8/layout/list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748895C9-FCE8-4C7B-8578-CBA397F9174F}">
      <dgm:prSet phldrT="[Text]" custT="1"/>
      <dgm:spPr/>
      <dgm:t>
        <a:bodyPr/>
        <a:lstStyle/>
        <a:p>
          <a:r>
            <a:rPr lang="en-US" sz="2400" dirty="0" smtClean="0">
              <a:latin typeface="AR Maokai Heavy Big5" pitchFamily="49" charset="-120"/>
              <a:ea typeface="AR Maokai Heavy Big5" pitchFamily="49" charset="-120"/>
            </a:rPr>
            <a:t>v.2 </a:t>
          </a:r>
          <a:r>
            <a:rPr lang="zh-TW" sz="2400" dirty="0" smtClean="0">
              <a:latin typeface="AR Maokai Heavy Big5" pitchFamily="49" charset="-120"/>
              <a:ea typeface="AR Maokai Heavy Big5" pitchFamily="49" charset="-120"/>
            </a:rPr>
            <a:t>耶和華的神欲</a:t>
          </a:r>
          <a:r>
            <a:rPr lang="zh-TW" altLang="en-US" sz="2400" dirty="0" smtClean="0">
              <a:latin typeface="AR Maokai Heavy Big5" pitchFamily="49" charset="-120"/>
              <a:ea typeface="AR Maokai Heavy Big5" pitchFamily="49" charset="-120"/>
            </a:rPr>
            <a:t>住</a:t>
          </a:r>
          <a:r>
            <a:rPr lang="zh-TW" sz="2400" dirty="0" smtClean="0">
              <a:latin typeface="AR Maokai Heavy Big5" pitchFamily="49" charset="-120"/>
              <a:ea typeface="AR Maokai Heavy Big5" pitchFamily="49" charset="-120"/>
            </a:rPr>
            <a:t>佇伊</a:t>
          </a:r>
          <a:endParaRPr lang="en-US" sz="2400" dirty="0">
            <a:latin typeface="AR Maokai Heavy Big5" pitchFamily="49" charset="-120"/>
            <a:ea typeface="AR Maokai Heavy Big5" pitchFamily="49" charset="-120"/>
          </a:endParaRPr>
        </a:p>
      </dgm:t>
    </dgm:pt>
    <dgm:pt modelId="{484FF14F-069B-407F-B745-D1CC300DEF31}" type="parTrans" cxnId="{339615C9-FCD4-4EFF-9396-9C3E1BF6C93A}">
      <dgm:prSet/>
      <dgm:spPr/>
      <dgm:t>
        <a:bodyPr/>
        <a:lstStyle/>
        <a:p>
          <a:endParaRPr lang="en-US"/>
        </a:p>
      </dgm:t>
    </dgm:pt>
    <dgm:pt modelId="{E42B9D41-17C5-4989-AB52-1114F7BF0710}" type="sibTrans" cxnId="{339615C9-FCD4-4EFF-9396-9C3E1BF6C93A}">
      <dgm:prSet/>
      <dgm:spPr/>
      <dgm:t>
        <a:bodyPr/>
        <a:lstStyle/>
        <a:p>
          <a:endParaRPr lang="en-US"/>
        </a:p>
      </dgm:t>
    </dgm:pt>
    <dgm:pt modelId="{F607AE54-E779-460C-9574-35C4891632F5}">
      <dgm:prSet phldrT="[Text]" custT="1"/>
      <dgm:spPr/>
      <dgm:t>
        <a:bodyPr/>
        <a:lstStyle/>
        <a:p>
          <a:r>
            <a:rPr lang="en-US" sz="2400" dirty="0" smtClean="0">
              <a:latin typeface="AR Maokai Heavy Big5" pitchFamily="49" charset="-120"/>
              <a:ea typeface="AR Maokai Heavy Big5" pitchFamily="49" charset="-120"/>
            </a:rPr>
            <a:t>v.6</a:t>
          </a:r>
          <a:r>
            <a:rPr lang="zh-TW" sz="2400" dirty="0" smtClean="0">
              <a:latin typeface="AR Maokai Heavy Big5" pitchFamily="49" charset="-120"/>
              <a:ea typeface="AR Maokai Heavy Big5" pitchFamily="49" charset="-120"/>
            </a:rPr>
            <a:t>豺狼欲及綿羊仔相及住，豹及山羊子相及倒的</a:t>
          </a:r>
          <a:endParaRPr lang="en-US" sz="2400" dirty="0">
            <a:latin typeface="AR Maokai Heavy Big5" pitchFamily="49" charset="-120"/>
            <a:ea typeface="AR Maokai Heavy Big5" pitchFamily="49" charset="-120"/>
          </a:endParaRPr>
        </a:p>
      </dgm:t>
    </dgm:pt>
    <dgm:pt modelId="{0493A052-CA56-4045-A8D8-B98414E14AAD}" type="parTrans" cxnId="{3071FAE5-AB79-4A38-A5C0-6778C473326C}">
      <dgm:prSet/>
      <dgm:spPr/>
      <dgm:t>
        <a:bodyPr/>
        <a:lstStyle/>
        <a:p>
          <a:endParaRPr lang="en-US"/>
        </a:p>
      </dgm:t>
    </dgm:pt>
    <dgm:pt modelId="{A73FF621-CB9A-4ABA-BE0E-9CF8782FA28B}" type="sibTrans" cxnId="{3071FAE5-AB79-4A38-A5C0-6778C473326C}">
      <dgm:prSet/>
      <dgm:spPr/>
      <dgm:t>
        <a:bodyPr/>
        <a:lstStyle/>
        <a:p>
          <a:endParaRPr lang="en-US"/>
        </a:p>
      </dgm:t>
    </dgm:pt>
    <dgm:pt modelId="{39D3703F-5093-46E4-B33F-CEFDBE918FC2}">
      <dgm:prSet custT="1"/>
      <dgm:spPr/>
      <dgm:t>
        <a:bodyPr/>
        <a:lstStyle/>
        <a:p>
          <a:r>
            <a:rPr lang="en-US" sz="2400" dirty="0" smtClean="0">
              <a:latin typeface="AR Maokai Heavy Big5" pitchFamily="49" charset="-120"/>
              <a:ea typeface="AR Maokai Heavy Big5" pitchFamily="49" charset="-120"/>
            </a:rPr>
            <a:t>v.1</a:t>
          </a:r>
          <a:r>
            <a:rPr lang="zh-TW" altLang="en-US" sz="2400" dirty="0" smtClean="0">
              <a:latin typeface="AR Maokai Heavy Big5" pitchFamily="49" charset="-120"/>
              <a:ea typeface="AR Maokai Heavy Big5" pitchFamily="49" charset="-120"/>
            </a:rPr>
            <a:t>對伊的根所生的枝欲結果子</a:t>
          </a:r>
          <a:endParaRPr lang="en-US" sz="2400" dirty="0">
            <a:latin typeface="AR Maokai Heavy Big5" pitchFamily="49" charset="-120"/>
            <a:ea typeface="AR Maokai Heavy Big5" pitchFamily="49" charset="-120"/>
          </a:endParaRPr>
        </a:p>
      </dgm:t>
    </dgm:pt>
    <dgm:pt modelId="{30DC9F9C-D14F-4C99-8F03-96E39D2A5E92}" type="parTrans" cxnId="{38ECDFA9-348F-481C-8E33-BF9AFFDA1689}">
      <dgm:prSet/>
      <dgm:spPr/>
      <dgm:t>
        <a:bodyPr/>
        <a:lstStyle/>
        <a:p>
          <a:endParaRPr lang="en-US"/>
        </a:p>
      </dgm:t>
    </dgm:pt>
    <dgm:pt modelId="{804745F0-690B-4DE0-BDF8-7B515AE5E6CF}" type="sibTrans" cxnId="{38ECDFA9-348F-481C-8E33-BF9AFFDA1689}">
      <dgm:prSet/>
      <dgm:spPr/>
      <dgm:t>
        <a:bodyPr/>
        <a:lstStyle/>
        <a:p>
          <a:endParaRPr lang="en-US"/>
        </a:p>
      </dgm:t>
    </dgm:pt>
    <dgm:pt modelId="{A42186C3-7784-4062-B78E-BC034743C0A8}">
      <dgm:prSet custT="1"/>
      <dgm:spPr/>
      <dgm:t>
        <a:bodyPr/>
        <a:lstStyle/>
        <a:p>
          <a:r>
            <a:rPr lang="zh-TW" sz="2400" dirty="0" smtClean="0">
              <a:latin typeface="AR Maokai Heavy Big5" pitchFamily="49" charset="-120"/>
              <a:ea typeface="AR Maokai Heavy Big5" pitchFamily="49" charset="-120"/>
            </a:rPr>
            <a:t>上帝期待</a:t>
          </a:r>
          <a:r>
            <a:rPr lang="en-US" sz="2400" dirty="0" smtClean="0">
              <a:latin typeface="AR Maokai Heavy Big5" pitchFamily="49" charset="-120"/>
              <a:ea typeface="AR Maokai Heavy Big5" pitchFamily="49" charset="-120"/>
            </a:rPr>
            <a:t>FPCOC</a:t>
          </a:r>
          <a:r>
            <a:rPr lang="zh-TW" sz="2400" dirty="0" smtClean="0">
              <a:latin typeface="AR Maokai Heavy Big5" pitchFamily="49" charset="-120"/>
              <a:ea typeface="AR Maokai Heavy Big5" pitchFamily="49" charset="-120"/>
            </a:rPr>
            <a:t>成為一棵能結果子的大樹</a:t>
          </a:r>
          <a:endParaRPr lang="en-US" sz="2400" dirty="0">
            <a:latin typeface="AR Maokai Heavy Big5" pitchFamily="49" charset="-120"/>
            <a:ea typeface="AR Maokai Heavy Big5" pitchFamily="49" charset="-120"/>
          </a:endParaRPr>
        </a:p>
      </dgm:t>
    </dgm:pt>
    <dgm:pt modelId="{AA56270C-AF08-44FE-8E7A-E1B8809D1012}" type="parTrans" cxnId="{3F3AA72E-8BE4-4B1F-9B33-838EB9E63108}">
      <dgm:prSet/>
      <dgm:spPr/>
      <dgm:t>
        <a:bodyPr/>
        <a:lstStyle/>
        <a:p>
          <a:endParaRPr lang="en-US"/>
        </a:p>
      </dgm:t>
    </dgm:pt>
    <dgm:pt modelId="{9F3E75CF-AF6F-43ED-87A6-E7655F11D57C}" type="sibTrans" cxnId="{3F3AA72E-8BE4-4B1F-9B33-838EB9E63108}">
      <dgm:prSet/>
      <dgm:spPr/>
      <dgm:t>
        <a:bodyPr/>
        <a:lstStyle/>
        <a:p>
          <a:endParaRPr lang="en-US"/>
        </a:p>
      </dgm:t>
    </dgm:pt>
    <dgm:pt modelId="{7A70A3C9-E6FB-4557-BB96-31C432A2BB62}">
      <dgm:prSet custT="1"/>
      <dgm:spPr/>
      <dgm:t>
        <a:bodyPr/>
        <a:lstStyle/>
        <a:p>
          <a:r>
            <a:rPr lang="zh-TW" altLang="en-US" sz="2400" dirty="0" smtClean="0">
              <a:latin typeface="AR Maokai Heavy Big5" pitchFamily="49" charset="-120"/>
              <a:ea typeface="AR Maokai Heavy Big5" pitchFamily="49" charset="-120"/>
            </a:rPr>
            <a:t>上帝</a:t>
          </a:r>
          <a:r>
            <a:rPr lang="zh-TW" sz="2400" dirty="0" smtClean="0">
              <a:latin typeface="AR Maokai Heavy Big5" pitchFamily="49" charset="-120"/>
              <a:ea typeface="AR Maokai Heavy Big5" pitchFamily="49" charset="-120"/>
            </a:rPr>
            <a:t>的靈時常充滿在</a:t>
          </a:r>
          <a:r>
            <a:rPr lang="en-US" altLang="zh-TW" sz="2400" dirty="0" smtClean="0">
              <a:latin typeface="AR Maokai Heavy Big5" pitchFamily="49" charset="-120"/>
              <a:ea typeface="AR Maokai Heavy Big5" pitchFamily="49" charset="-120"/>
            </a:rPr>
            <a:t>FPCOC</a:t>
          </a:r>
          <a:r>
            <a:rPr lang="zh-TW" altLang="en-US" sz="2400" dirty="0" smtClean="0">
              <a:latin typeface="AR Maokai Heavy Big5" pitchFamily="49" charset="-120"/>
              <a:ea typeface="AR Maokai Heavy Big5" pitchFamily="49" charset="-120"/>
            </a:rPr>
            <a:t>，賞賜智慧、計畫與能力</a:t>
          </a:r>
          <a:endParaRPr lang="en-US" sz="2400" dirty="0">
            <a:latin typeface="AR Maokai Heavy Big5" pitchFamily="49" charset="-120"/>
            <a:ea typeface="AR Maokai Heavy Big5" pitchFamily="49" charset="-120"/>
          </a:endParaRPr>
        </a:p>
      </dgm:t>
    </dgm:pt>
    <dgm:pt modelId="{13070187-27B9-405C-BD6B-D8E2F2C6A03A}" type="parTrans" cxnId="{367A4B62-6664-426D-AD91-487BA0FEB31B}">
      <dgm:prSet/>
      <dgm:spPr/>
      <dgm:t>
        <a:bodyPr/>
        <a:lstStyle/>
        <a:p>
          <a:endParaRPr lang="en-US"/>
        </a:p>
      </dgm:t>
    </dgm:pt>
    <dgm:pt modelId="{70222056-18D8-4E12-AFE4-B5B94491EE99}" type="sibTrans" cxnId="{367A4B62-6664-426D-AD91-487BA0FEB31B}">
      <dgm:prSet/>
      <dgm:spPr/>
      <dgm:t>
        <a:bodyPr/>
        <a:lstStyle/>
        <a:p>
          <a:endParaRPr lang="en-US"/>
        </a:p>
      </dgm:t>
    </dgm:pt>
    <dgm:pt modelId="{280BEFE4-9AA3-4004-BD90-DFBF94926377}">
      <dgm:prSet custT="1"/>
      <dgm:spPr/>
      <dgm:t>
        <a:bodyPr/>
        <a:lstStyle/>
        <a:p>
          <a:r>
            <a:rPr lang="zh-TW" sz="2400" dirty="0" smtClean="0">
              <a:latin typeface="AR Maokai Heavy Big5" pitchFamily="49" charset="-120"/>
              <a:ea typeface="AR Maokai Heavy Big5" pitchFamily="49" charset="-120"/>
            </a:rPr>
            <a:t>當聖靈做工，</a:t>
          </a:r>
          <a:r>
            <a:rPr lang="en-US" altLang="zh-TW" sz="2400" dirty="0" smtClean="0">
              <a:latin typeface="AR Maokai Heavy Big5" pitchFamily="49" charset="-120"/>
              <a:ea typeface="AR Maokai Heavy Big5" pitchFamily="49" charset="-120"/>
            </a:rPr>
            <a:t>FPCOC</a:t>
          </a:r>
          <a:r>
            <a:rPr lang="zh-TW" sz="2400" dirty="0" smtClean="0">
              <a:latin typeface="AR Maokai Heavy Big5" pitchFamily="49" charset="-120"/>
              <a:ea typeface="AR Maokai Heavy Big5" pitchFamily="49" charset="-120"/>
            </a:rPr>
            <a:t>要</a:t>
          </a:r>
          <a:r>
            <a:rPr lang="zh-TW" altLang="en-US" sz="2400" dirty="0" smtClean="0">
              <a:latin typeface="AR Maokai Heavy Big5" pitchFamily="49" charset="-120"/>
              <a:ea typeface="AR Maokai Heavy Big5" pitchFamily="49" charset="-120"/>
            </a:rPr>
            <a:t>成</a:t>
          </a:r>
          <a:r>
            <a:rPr lang="zh-TW" sz="2400" dirty="0" smtClean="0">
              <a:latin typeface="AR Maokai Heavy Big5" pitchFamily="49" charset="-120"/>
              <a:ea typeface="AR Maokai Heavy Big5" pitchFamily="49" charset="-120"/>
            </a:rPr>
            <a:t>為和平</a:t>
          </a:r>
          <a:r>
            <a:rPr lang="zh-TW" altLang="en-US" sz="2400" dirty="0" smtClean="0">
              <a:latin typeface="AR Maokai Heavy Big5" pitchFamily="49" charset="-120"/>
              <a:ea typeface="AR Maokai Heavy Big5" pitchFamily="49" charset="-120"/>
            </a:rPr>
            <a:t>、相愛的教會</a:t>
          </a:r>
          <a:endParaRPr lang="en-US" sz="2400" dirty="0">
            <a:latin typeface="AR Maokai Heavy Big5" pitchFamily="49" charset="-120"/>
            <a:ea typeface="AR Maokai Heavy Big5" pitchFamily="49" charset="-120"/>
          </a:endParaRPr>
        </a:p>
      </dgm:t>
    </dgm:pt>
    <dgm:pt modelId="{E120ECDE-594A-4DA8-8447-417B4C611406}" type="parTrans" cxnId="{A839EE0D-49E9-47C4-A69F-C4AF76999D18}">
      <dgm:prSet/>
      <dgm:spPr/>
      <dgm:t>
        <a:bodyPr/>
        <a:lstStyle/>
        <a:p>
          <a:endParaRPr lang="en-US"/>
        </a:p>
      </dgm:t>
    </dgm:pt>
    <dgm:pt modelId="{A6D18698-EEEC-4D73-A1C9-868B65135AC3}" type="sibTrans" cxnId="{A839EE0D-49E9-47C4-A69F-C4AF76999D18}">
      <dgm:prSet/>
      <dgm:spPr/>
      <dgm:t>
        <a:bodyPr/>
        <a:lstStyle/>
        <a:p>
          <a:endParaRPr lang="en-US"/>
        </a:p>
      </dgm:t>
    </dgm:pt>
    <dgm:pt modelId="{0DF69B20-BD97-4AEA-ABF4-5279357550F2}">
      <dgm:prSet custT="1"/>
      <dgm:spPr/>
      <dgm:t>
        <a:bodyPr/>
        <a:lstStyle/>
        <a:p>
          <a:r>
            <a:rPr lang="en-US" sz="2400" dirty="0" smtClean="0">
              <a:latin typeface="AR Maokai Heavy Big5" pitchFamily="49" charset="-120"/>
              <a:ea typeface="AR Maokai Heavy Big5" pitchFamily="49" charset="-120"/>
            </a:rPr>
            <a:t>v.9</a:t>
          </a:r>
          <a:r>
            <a:rPr lang="zh-TW" sz="2400" dirty="0" smtClean="0">
              <a:latin typeface="AR Maokai Heavy Big5" pitchFamily="49" charset="-120"/>
              <a:ea typeface="AR Maokai Heavy Big5" pitchFamily="49" charset="-120"/>
            </a:rPr>
            <a:t>因為認識耶和華的知識欲充滿地上，親像水淹滿佇洋海</a:t>
          </a:r>
          <a:endParaRPr lang="en-US" sz="2400" dirty="0">
            <a:latin typeface="AR Maokai Heavy Big5" pitchFamily="49" charset="-120"/>
            <a:ea typeface="AR Maokai Heavy Big5" pitchFamily="49" charset="-120"/>
          </a:endParaRPr>
        </a:p>
      </dgm:t>
    </dgm:pt>
    <dgm:pt modelId="{B53071EE-2612-43E0-9055-B7B90C41B6EC}" type="parTrans" cxnId="{3679D57D-493F-40BB-A7B7-B279587F1A38}">
      <dgm:prSet/>
      <dgm:spPr/>
      <dgm:t>
        <a:bodyPr/>
        <a:lstStyle/>
        <a:p>
          <a:endParaRPr lang="en-US"/>
        </a:p>
      </dgm:t>
    </dgm:pt>
    <dgm:pt modelId="{D820F96E-6900-45EC-B427-9B99FA4E84C1}" type="sibTrans" cxnId="{3679D57D-493F-40BB-A7B7-B279587F1A38}">
      <dgm:prSet/>
      <dgm:spPr/>
      <dgm:t>
        <a:bodyPr/>
        <a:lstStyle/>
        <a:p>
          <a:endParaRPr lang="en-US"/>
        </a:p>
      </dgm:t>
    </dgm:pt>
    <dgm:pt modelId="{3AF4A693-3F09-456E-9F2C-86C0AC4CC86F}">
      <dgm:prSet custT="1"/>
      <dgm:spPr/>
      <dgm:t>
        <a:bodyPr/>
        <a:lstStyle/>
        <a:p>
          <a:r>
            <a:rPr lang="en-US" sz="2400" dirty="0" smtClean="0">
              <a:latin typeface="AR Maokai Heavy Big5" pitchFamily="49" charset="-120"/>
              <a:ea typeface="AR Maokai Heavy Big5" pitchFamily="49" charset="-120"/>
            </a:rPr>
            <a:t>FPCOC</a:t>
          </a:r>
          <a:r>
            <a:rPr lang="zh-TW" sz="2400" dirty="0" smtClean="0">
              <a:latin typeface="AR Maokai Heavy Big5" pitchFamily="49" charset="-120"/>
              <a:ea typeface="AR Maokai Heavy Big5" pitchFamily="49" charset="-120"/>
            </a:rPr>
            <a:t>是耶西的根頭發出的枝</a:t>
          </a:r>
          <a:r>
            <a:rPr lang="zh-TW" altLang="en-US" sz="2400" dirty="0" smtClean="0">
              <a:latin typeface="AR Maokai Heavy Big5" pitchFamily="49" charset="-120"/>
              <a:ea typeface="AR Maokai Heavy Big5" pitchFamily="49" charset="-120"/>
            </a:rPr>
            <a:t>，浸在上帝活命的真理</a:t>
          </a:r>
          <a:endParaRPr lang="en-US" sz="2400" dirty="0">
            <a:latin typeface="AR Maokai Heavy Big5" pitchFamily="49" charset="-120"/>
            <a:ea typeface="AR Maokai Heavy Big5" pitchFamily="49" charset="-120"/>
          </a:endParaRPr>
        </a:p>
      </dgm:t>
    </dgm:pt>
    <dgm:pt modelId="{8C7D4584-F580-4420-A704-1CB74D3295B5}" type="parTrans" cxnId="{8EDDC86A-E9A3-46FC-80A7-933C869909E5}">
      <dgm:prSet/>
      <dgm:spPr/>
      <dgm:t>
        <a:bodyPr/>
        <a:lstStyle/>
        <a:p>
          <a:endParaRPr lang="en-US"/>
        </a:p>
      </dgm:t>
    </dgm:pt>
    <dgm:pt modelId="{9EF0408D-DC8E-4E41-8DD1-0B3878E4F358}" type="sibTrans" cxnId="{8EDDC86A-E9A3-46FC-80A7-933C869909E5}">
      <dgm:prSet/>
      <dgm:spPr/>
      <dgm:t>
        <a:bodyPr/>
        <a:lstStyle/>
        <a:p>
          <a:endParaRPr lang="en-US"/>
        </a:p>
      </dgm:t>
    </dgm:pt>
    <dgm:pt modelId="{03D66237-7565-4669-9A90-794B419D9662}" type="pres">
      <dgm:prSet presAssocID="{71D2D718-E25D-4CC6-A93A-345919F5BE2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138D79-A02D-4058-80F9-F3D1458D9B65}" type="pres">
      <dgm:prSet presAssocID="{39D3703F-5093-46E4-B33F-CEFDBE918FC2}" presName="parentLin" presStyleCnt="0"/>
      <dgm:spPr/>
    </dgm:pt>
    <dgm:pt modelId="{6EE375D4-2262-4A0A-98D7-145E9CFF72FD}" type="pres">
      <dgm:prSet presAssocID="{39D3703F-5093-46E4-B33F-CEFDBE918FC2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B393BCCC-7874-4E6F-B344-D06955A8D8AF}" type="pres">
      <dgm:prSet presAssocID="{39D3703F-5093-46E4-B33F-CEFDBE918FC2}" presName="parentText" presStyleLbl="node1" presStyleIdx="0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DC0910-E8B8-4A27-887F-4113E19A1A66}" type="pres">
      <dgm:prSet presAssocID="{39D3703F-5093-46E4-B33F-CEFDBE918FC2}" presName="negativeSpace" presStyleCnt="0"/>
      <dgm:spPr/>
    </dgm:pt>
    <dgm:pt modelId="{C41F5645-B035-4597-829E-AFD4E5F4EFC4}" type="pres">
      <dgm:prSet presAssocID="{39D3703F-5093-46E4-B33F-CEFDBE918FC2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2B4F93-F8A2-47AF-87B9-B62AF7F94DA1}" type="pres">
      <dgm:prSet presAssocID="{804745F0-690B-4DE0-BDF8-7B515AE5E6CF}" presName="spaceBetweenRectangles" presStyleCnt="0"/>
      <dgm:spPr/>
    </dgm:pt>
    <dgm:pt modelId="{309F2C01-2D63-4B0B-A3EE-5969DCD1E1D9}" type="pres">
      <dgm:prSet presAssocID="{748895C9-FCE8-4C7B-8578-CBA397F9174F}" presName="parentLin" presStyleCnt="0"/>
      <dgm:spPr/>
    </dgm:pt>
    <dgm:pt modelId="{03DE47EB-CFB0-4DAE-9A7E-38C099701804}" type="pres">
      <dgm:prSet presAssocID="{748895C9-FCE8-4C7B-8578-CBA397F9174F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038AC1E2-BBEB-4FCC-B6AC-74E32022FDCF}" type="pres">
      <dgm:prSet presAssocID="{748895C9-FCE8-4C7B-8578-CBA397F9174F}" presName="parentText" presStyleLbl="node1" presStyleIdx="1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721460-64E7-4FF5-B35F-E2B772DA3557}" type="pres">
      <dgm:prSet presAssocID="{748895C9-FCE8-4C7B-8578-CBA397F9174F}" presName="negativeSpace" presStyleCnt="0"/>
      <dgm:spPr/>
    </dgm:pt>
    <dgm:pt modelId="{F274E3B9-64DE-4869-8F95-B969E292645F}" type="pres">
      <dgm:prSet presAssocID="{748895C9-FCE8-4C7B-8578-CBA397F9174F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1A9C37-64ED-4C13-AB75-D0890AFA927C}" type="pres">
      <dgm:prSet presAssocID="{E42B9D41-17C5-4989-AB52-1114F7BF0710}" presName="spaceBetweenRectangles" presStyleCnt="0"/>
      <dgm:spPr/>
    </dgm:pt>
    <dgm:pt modelId="{8912A168-63A4-4242-8EC1-C07B9320312D}" type="pres">
      <dgm:prSet presAssocID="{F607AE54-E779-460C-9574-35C4891632F5}" presName="parentLin" presStyleCnt="0"/>
      <dgm:spPr/>
    </dgm:pt>
    <dgm:pt modelId="{9E7B52D0-CB62-4602-B529-932898067C66}" type="pres">
      <dgm:prSet presAssocID="{F607AE54-E779-460C-9574-35C4891632F5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8AC22F32-C0CF-475B-B53B-695C9CFDFC22}" type="pres">
      <dgm:prSet presAssocID="{F607AE54-E779-460C-9574-35C4891632F5}" presName="parentText" presStyleLbl="node1" presStyleIdx="2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B6C5D8-BCE8-4B42-A70D-E35E267D5DE8}" type="pres">
      <dgm:prSet presAssocID="{F607AE54-E779-460C-9574-35C4891632F5}" presName="negativeSpace" presStyleCnt="0"/>
      <dgm:spPr/>
    </dgm:pt>
    <dgm:pt modelId="{BE32A3AA-DFD9-4678-8450-955C1AB2C1A8}" type="pres">
      <dgm:prSet presAssocID="{F607AE54-E779-460C-9574-35C4891632F5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5491D8-3A00-45CC-BA44-2BA54FB93AEB}" type="pres">
      <dgm:prSet presAssocID="{A73FF621-CB9A-4ABA-BE0E-9CF8782FA28B}" presName="spaceBetweenRectangles" presStyleCnt="0"/>
      <dgm:spPr/>
    </dgm:pt>
    <dgm:pt modelId="{9CB96C2B-6F0D-4A6D-8790-D09D47B11B38}" type="pres">
      <dgm:prSet presAssocID="{0DF69B20-BD97-4AEA-ABF4-5279357550F2}" presName="parentLin" presStyleCnt="0"/>
      <dgm:spPr/>
    </dgm:pt>
    <dgm:pt modelId="{C3D98815-5FB5-4B20-A1A4-7274E97F4528}" type="pres">
      <dgm:prSet presAssocID="{0DF69B20-BD97-4AEA-ABF4-5279357550F2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FB62FA8E-8A4B-479E-88F7-3245B4941F71}" type="pres">
      <dgm:prSet presAssocID="{0DF69B20-BD97-4AEA-ABF4-5279357550F2}" presName="parentText" presStyleLbl="node1" presStyleIdx="3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AC06F6-F492-45E1-AAE3-865F6223C132}" type="pres">
      <dgm:prSet presAssocID="{0DF69B20-BD97-4AEA-ABF4-5279357550F2}" presName="negativeSpace" presStyleCnt="0"/>
      <dgm:spPr/>
    </dgm:pt>
    <dgm:pt modelId="{3998353F-8E60-42ED-8769-2082AF4387AA}" type="pres">
      <dgm:prSet presAssocID="{0DF69B20-BD97-4AEA-ABF4-5279357550F2}" presName="childText" presStyleLbl="conFgAcc1" presStyleIdx="3" presStyleCnt="4" custLinFactY="133033" custLinFactNeighborY="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7A4B62-6664-426D-AD91-487BA0FEB31B}" srcId="{748895C9-FCE8-4C7B-8578-CBA397F9174F}" destId="{7A70A3C9-E6FB-4557-BB96-31C432A2BB62}" srcOrd="0" destOrd="0" parTransId="{13070187-27B9-405C-BD6B-D8E2F2C6A03A}" sibTransId="{70222056-18D8-4E12-AFE4-B5B94491EE99}"/>
    <dgm:cxn modelId="{38ECDFA9-348F-481C-8E33-BF9AFFDA1689}" srcId="{71D2D718-E25D-4CC6-A93A-345919F5BE2B}" destId="{39D3703F-5093-46E4-B33F-CEFDBE918FC2}" srcOrd="0" destOrd="0" parTransId="{30DC9F9C-D14F-4C99-8F03-96E39D2A5E92}" sibTransId="{804745F0-690B-4DE0-BDF8-7B515AE5E6CF}"/>
    <dgm:cxn modelId="{662C6C2E-D04C-4FA6-B853-8A6289248FF4}" type="presOf" srcId="{7A70A3C9-E6FB-4557-BB96-31C432A2BB62}" destId="{F274E3B9-64DE-4869-8F95-B969E292645F}" srcOrd="0" destOrd="0" presId="urn:microsoft.com/office/officeart/2005/8/layout/list1"/>
    <dgm:cxn modelId="{214D7AE6-3B2C-46DD-90CC-9A7BF88C8069}" type="presOf" srcId="{71D2D718-E25D-4CC6-A93A-345919F5BE2B}" destId="{03D66237-7565-4669-9A90-794B419D9662}" srcOrd="0" destOrd="0" presId="urn:microsoft.com/office/officeart/2005/8/layout/list1"/>
    <dgm:cxn modelId="{F1BFB467-17EB-4DD7-8783-F221B1FEDFAA}" type="presOf" srcId="{748895C9-FCE8-4C7B-8578-CBA397F9174F}" destId="{03DE47EB-CFB0-4DAE-9A7E-38C099701804}" srcOrd="0" destOrd="0" presId="urn:microsoft.com/office/officeart/2005/8/layout/list1"/>
    <dgm:cxn modelId="{955FB8A7-EDF2-4238-AF2F-1C2A81345DD2}" type="presOf" srcId="{0DF69B20-BD97-4AEA-ABF4-5279357550F2}" destId="{C3D98815-5FB5-4B20-A1A4-7274E97F4528}" srcOrd="0" destOrd="0" presId="urn:microsoft.com/office/officeart/2005/8/layout/list1"/>
    <dgm:cxn modelId="{339615C9-FCD4-4EFF-9396-9C3E1BF6C93A}" srcId="{71D2D718-E25D-4CC6-A93A-345919F5BE2B}" destId="{748895C9-FCE8-4C7B-8578-CBA397F9174F}" srcOrd="1" destOrd="0" parTransId="{484FF14F-069B-407F-B745-D1CC300DEF31}" sibTransId="{E42B9D41-17C5-4989-AB52-1114F7BF0710}"/>
    <dgm:cxn modelId="{FAAA2CB3-F345-4692-A0E8-18931F56FA93}" type="presOf" srcId="{39D3703F-5093-46E4-B33F-CEFDBE918FC2}" destId="{6EE375D4-2262-4A0A-98D7-145E9CFF72FD}" srcOrd="0" destOrd="0" presId="urn:microsoft.com/office/officeart/2005/8/layout/list1"/>
    <dgm:cxn modelId="{3071FAE5-AB79-4A38-A5C0-6778C473326C}" srcId="{71D2D718-E25D-4CC6-A93A-345919F5BE2B}" destId="{F607AE54-E779-460C-9574-35C4891632F5}" srcOrd="2" destOrd="0" parTransId="{0493A052-CA56-4045-A8D8-B98414E14AAD}" sibTransId="{A73FF621-CB9A-4ABA-BE0E-9CF8782FA28B}"/>
    <dgm:cxn modelId="{C7DDE977-B80F-4E0C-85E8-233F9978E948}" type="presOf" srcId="{F607AE54-E779-460C-9574-35C4891632F5}" destId="{9E7B52D0-CB62-4602-B529-932898067C66}" srcOrd="0" destOrd="0" presId="urn:microsoft.com/office/officeart/2005/8/layout/list1"/>
    <dgm:cxn modelId="{A9A24002-5FD8-4AF6-89C9-2A39C40FC352}" type="presOf" srcId="{748895C9-FCE8-4C7B-8578-CBA397F9174F}" destId="{038AC1E2-BBEB-4FCC-B6AC-74E32022FDCF}" srcOrd="1" destOrd="0" presId="urn:microsoft.com/office/officeart/2005/8/layout/list1"/>
    <dgm:cxn modelId="{3F3AA72E-8BE4-4B1F-9B33-838EB9E63108}" srcId="{39D3703F-5093-46E4-B33F-CEFDBE918FC2}" destId="{A42186C3-7784-4062-B78E-BC034743C0A8}" srcOrd="0" destOrd="0" parTransId="{AA56270C-AF08-44FE-8E7A-E1B8809D1012}" sibTransId="{9F3E75CF-AF6F-43ED-87A6-E7655F11D57C}"/>
    <dgm:cxn modelId="{DF0B43FD-F385-460E-B685-22EAF44A612B}" type="presOf" srcId="{0DF69B20-BD97-4AEA-ABF4-5279357550F2}" destId="{FB62FA8E-8A4B-479E-88F7-3245B4941F71}" srcOrd="1" destOrd="0" presId="urn:microsoft.com/office/officeart/2005/8/layout/list1"/>
    <dgm:cxn modelId="{4819CA2E-7C63-4E92-9578-4639CB1918D6}" type="presOf" srcId="{A42186C3-7784-4062-B78E-BC034743C0A8}" destId="{C41F5645-B035-4597-829E-AFD4E5F4EFC4}" srcOrd="0" destOrd="0" presId="urn:microsoft.com/office/officeart/2005/8/layout/list1"/>
    <dgm:cxn modelId="{B2161BE1-7BA6-4BBB-AF6D-E7B9AE4DBF9E}" type="presOf" srcId="{3AF4A693-3F09-456E-9F2C-86C0AC4CC86F}" destId="{3998353F-8E60-42ED-8769-2082AF4387AA}" srcOrd="0" destOrd="0" presId="urn:microsoft.com/office/officeart/2005/8/layout/list1"/>
    <dgm:cxn modelId="{673FE371-3155-4F34-B2ED-2512D84A1093}" type="presOf" srcId="{F607AE54-E779-460C-9574-35C4891632F5}" destId="{8AC22F32-C0CF-475B-B53B-695C9CFDFC22}" srcOrd="1" destOrd="0" presId="urn:microsoft.com/office/officeart/2005/8/layout/list1"/>
    <dgm:cxn modelId="{63823C53-93C6-4F1A-A69B-235C3031B1B4}" type="presOf" srcId="{280BEFE4-9AA3-4004-BD90-DFBF94926377}" destId="{BE32A3AA-DFD9-4678-8450-955C1AB2C1A8}" srcOrd="0" destOrd="0" presId="urn:microsoft.com/office/officeart/2005/8/layout/list1"/>
    <dgm:cxn modelId="{8EDDC86A-E9A3-46FC-80A7-933C869909E5}" srcId="{0DF69B20-BD97-4AEA-ABF4-5279357550F2}" destId="{3AF4A693-3F09-456E-9F2C-86C0AC4CC86F}" srcOrd="0" destOrd="0" parTransId="{8C7D4584-F580-4420-A704-1CB74D3295B5}" sibTransId="{9EF0408D-DC8E-4E41-8DD1-0B3878E4F358}"/>
    <dgm:cxn modelId="{19234513-2A91-40AF-8E6C-6E9ECEC31055}" type="presOf" srcId="{39D3703F-5093-46E4-B33F-CEFDBE918FC2}" destId="{B393BCCC-7874-4E6F-B344-D06955A8D8AF}" srcOrd="1" destOrd="0" presId="urn:microsoft.com/office/officeart/2005/8/layout/list1"/>
    <dgm:cxn modelId="{A839EE0D-49E9-47C4-A69F-C4AF76999D18}" srcId="{F607AE54-E779-460C-9574-35C4891632F5}" destId="{280BEFE4-9AA3-4004-BD90-DFBF94926377}" srcOrd="0" destOrd="0" parTransId="{E120ECDE-594A-4DA8-8447-417B4C611406}" sibTransId="{A6D18698-EEEC-4D73-A1C9-868B65135AC3}"/>
    <dgm:cxn modelId="{3679D57D-493F-40BB-A7B7-B279587F1A38}" srcId="{71D2D718-E25D-4CC6-A93A-345919F5BE2B}" destId="{0DF69B20-BD97-4AEA-ABF4-5279357550F2}" srcOrd="3" destOrd="0" parTransId="{B53071EE-2612-43E0-9055-B7B90C41B6EC}" sibTransId="{D820F96E-6900-45EC-B427-9B99FA4E84C1}"/>
    <dgm:cxn modelId="{2999E568-5166-4F80-96C0-DDE9A96BB18E}" type="presParOf" srcId="{03D66237-7565-4669-9A90-794B419D9662}" destId="{08138D79-A02D-4058-80F9-F3D1458D9B65}" srcOrd="0" destOrd="0" presId="urn:microsoft.com/office/officeart/2005/8/layout/list1"/>
    <dgm:cxn modelId="{6C3C8B47-A65A-41FB-853E-1B8D46EEAC66}" type="presParOf" srcId="{08138D79-A02D-4058-80F9-F3D1458D9B65}" destId="{6EE375D4-2262-4A0A-98D7-145E9CFF72FD}" srcOrd="0" destOrd="0" presId="urn:microsoft.com/office/officeart/2005/8/layout/list1"/>
    <dgm:cxn modelId="{712FAEE6-9AC4-4692-B094-937764EF82FC}" type="presParOf" srcId="{08138D79-A02D-4058-80F9-F3D1458D9B65}" destId="{B393BCCC-7874-4E6F-B344-D06955A8D8AF}" srcOrd="1" destOrd="0" presId="urn:microsoft.com/office/officeart/2005/8/layout/list1"/>
    <dgm:cxn modelId="{AD1E9340-8601-4586-9D0B-AA927A9253F7}" type="presParOf" srcId="{03D66237-7565-4669-9A90-794B419D9662}" destId="{54DC0910-E8B8-4A27-887F-4113E19A1A66}" srcOrd="1" destOrd="0" presId="urn:microsoft.com/office/officeart/2005/8/layout/list1"/>
    <dgm:cxn modelId="{8A48C6C1-02BA-4B26-B7C6-CCF90BFF60DE}" type="presParOf" srcId="{03D66237-7565-4669-9A90-794B419D9662}" destId="{C41F5645-B035-4597-829E-AFD4E5F4EFC4}" srcOrd="2" destOrd="0" presId="urn:microsoft.com/office/officeart/2005/8/layout/list1"/>
    <dgm:cxn modelId="{12710FF7-8BE2-4E74-9BF5-862A09177B41}" type="presParOf" srcId="{03D66237-7565-4669-9A90-794B419D9662}" destId="{942B4F93-F8A2-47AF-87B9-B62AF7F94DA1}" srcOrd="3" destOrd="0" presId="urn:microsoft.com/office/officeart/2005/8/layout/list1"/>
    <dgm:cxn modelId="{15C12B04-933B-45EE-94EB-37ADEB84DEF1}" type="presParOf" srcId="{03D66237-7565-4669-9A90-794B419D9662}" destId="{309F2C01-2D63-4B0B-A3EE-5969DCD1E1D9}" srcOrd="4" destOrd="0" presId="urn:microsoft.com/office/officeart/2005/8/layout/list1"/>
    <dgm:cxn modelId="{51457BEE-6373-4AAE-B9ED-CBF4EA0BD974}" type="presParOf" srcId="{309F2C01-2D63-4B0B-A3EE-5969DCD1E1D9}" destId="{03DE47EB-CFB0-4DAE-9A7E-38C099701804}" srcOrd="0" destOrd="0" presId="urn:microsoft.com/office/officeart/2005/8/layout/list1"/>
    <dgm:cxn modelId="{3ECB4261-39AC-4C87-B858-CC8A021854D1}" type="presParOf" srcId="{309F2C01-2D63-4B0B-A3EE-5969DCD1E1D9}" destId="{038AC1E2-BBEB-4FCC-B6AC-74E32022FDCF}" srcOrd="1" destOrd="0" presId="urn:microsoft.com/office/officeart/2005/8/layout/list1"/>
    <dgm:cxn modelId="{7C3C681E-580C-478F-B4CE-A554B9B361F7}" type="presParOf" srcId="{03D66237-7565-4669-9A90-794B419D9662}" destId="{E5721460-64E7-4FF5-B35F-E2B772DA3557}" srcOrd="5" destOrd="0" presId="urn:microsoft.com/office/officeart/2005/8/layout/list1"/>
    <dgm:cxn modelId="{539C8465-2E2C-4702-8100-614280C3F727}" type="presParOf" srcId="{03D66237-7565-4669-9A90-794B419D9662}" destId="{F274E3B9-64DE-4869-8F95-B969E292645F}" srcOrd="6" destOrd="0" presId="urn:microsoft.com/office/officeart/2005/8/layout/list1"/>
    <dgm:cxn modelId="{A30DA3AB-6895-49A7-905D-4BDAD8D6C6A2}" type="presParOf" srcId="{03D66237-7565-4669-9A90-794B419D9662}" destId="{0B1A9C37-64ED-4C13-AB75-D0890AFA927C}" srcOrd="7" destOrd="0" presId="urn:microsoft.com/office/officeart/2005/8/layout/list1"/>
    <dgm:cxn modelId="{39C23868-6B0D-43F1-B186-6E1BB96D9EF6}" type="presParOf" srcId="{03D66237-7565-4669-9A90-794B419D9662}" destId="{8912A168-63A4-4242-8EC1-C07B9320312D}" srcOrd="8" destOrd="0" presId="urn:microsoft.com/office/officeart/2005/8/layout/list1"/>
    <dgm:cxn modelId="{2C6B2F98-1A4B-4BBD-B9AD-7C4DA61D078A}" type="presParOf" srcId="{8912A168-63A4-4242-8EC1-C07B9320312D}" destId="{9E7B52D0-CB62-4602-B529-932898067C66}" srcOrd="0" destOrd="0" presId="urn:microsoft.com/office/officeart/2005/8/layout/list1"/>
    <dgm:cxn modelId="{7BA3FE1C-52D7-4149-B1D4-F7AB7DDA25E6}" type="presParOf" srcId="{8912A168-63A4-4242-8EC1-C07B9320312D}" destId="{8AC22F32-C0CF-475B-B53B-695C9CFDFC22}" srcOrd="1" destOrd="0" presId="urn:microsoft.com/office/officeart/2005/8/layout/list1"/>
    <dgm:cxn modelId="{671106D3-7A59-4281-8540-C0441259D11A}" type="presParOf" srcId="{03D66237-7565-4669-9A90-794B419D9662}" destId="{58B6C5D8-BCE8-4B42-A70D-E35E267D5DE8}" srcOrd="9" destOrd="0" presId="urn:microsoft.com/office/officeart/2005/8/layout/list1"/>
    <dgm:cxn modelId="{477585BB-6851-477F-9997-076CEAA761F0}" type="presParOf" srcId="{03D66237-7565-4669-9A90-794B419D9662}" destId="{BE32A3AA-DFD9-4678-8450-955C1AB2C1A8}" srcOrd="10" destOrd="0" presId="urn:microsoft.com/office/officeart/2005/8/layout/list1"/>
    <dgm:cxn modelId="{4F523DEE-29CA-4B99-BA21-3252B3ED9B00}" type="presParOf" srcId="{03D66237-7565-4669-9A90-794B419D9662}" destId="{B85491D8-3A00-45CC-BA44-2BA54FB93AEB}" srcOrd="11" destOrd="0" presId="urn:microsoft.com/office/officeart/2005/8/layout/list1"/>
    <dgm:cxn modelId="{EBB81441-F4E2-4E3E-B0D3-500B6CFF31FD}" type="presParOf" srcId="{03D66237-7565-4669-9A90-794B419D9662}" destId="{9CB96C2B-6F0D-4A6D-8790-D09D47B11B38}" srcOrd="12" destOrd="0" presId="urn:microsoft.com/office/officeart/2005/8/layout/list1"/>
    <dgm:cxn modelId="{B8A8E56B-E5D1-489D-893C-FDDC8FDB9B01}" type="presParOf" srcId="{9CB96C2B-6F0D-4A6D-8790-D09D47B11B38}" destId="{C3D98815-5FB5-4B20-A1A4-7274E97F4528}" srcOrd="0" destOrd="0" presId="urn:microsoft.com/office/officeart/2005/8/layout/list1"/>
    <dgm:cxn modelId="{A3D10A97-ACD0-42BE-B188-48127E0DC080}" type="presParOf" srcId="{9CB96C2B-6F0D-4A6D-8790-D09D47B11B38}" destId="{FB62FA8E-8A4B-479E-88F7-3245B4941F71}" srcOrd="1" destOrd="0" presId="urn:microsoft.com/office/officeart/2005/8/layout/list1"/>
    <dgm:cxn modelId="{E94909AF-910B-4F88-95E9-2DF945201265}" type="presParOf" srcId="{03D66237-7565-4669-9A90-794B419D9662}" destId="{D5AC06F6-F492-45E1-AAE3-865F6223C132}" srcOrd="13" destOrd="0" presId="urn:microsoft.com/office/officeart/2005/8/layout/list1"/>
    <dgm:cxn modelId="{D83B7938-F684-4E20-A699-F9CB2C68D41C}" type="presParOf" srcId="{03D66237-7565-4669-9A90-794B419D9662}" destId="{3998353F-8E60-42ED-8769-2082AF4387A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5381E0-E84C-4C55-BE58-2A828A4BAC8F}">
      <dsp:nvSpPr>
        <dsp:cNvPr id="0" name=""/>
        <dsp:cNvSpPr/>
      </dsp:nvSpPr>
      <dsp:spPr>
        <a:xfrm>
          <a:off x="0" y="3728385"/>
          <a:ext cx="3886200" cy="122373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smtClean="0">
              <a:latin typeface="AR Maokai Heavy Big5" pitchFamily="49" charset="-120"/>
              <a:ea typeface="AR Maokai Heavy Big5" pitchFamily="49" charset="-120"/>
            </a:rPr>
            <a:t>耶穌的母親</a:t>
          </a:r>
          <a:r>
            <a:rPr lang="en-US" altLang="zh-TW" sz="3000" kern="1200" smtClean="0">
              <a:latin typeface="AR Maokai Heavy Big5" pitchFamily="49" charset="-120"/>
              <a:ea typeface="AR Maokai Heavy Big5" pitchFamily="49" charset="-120"/>
            </a:rPr>
            <a:t>--</a:t>
          </a:r>
          <a:r>
            <a:rPr lang="zh-TW" altLang="en-US" sz="3000" kern="1200" smtClean="0">
              <a:latin typeface="AR Maokai Heavy Big5" pitchFamily="49" charset="-120"/>
              <a:ea typeface="AR Maokai Heavy Big5" pitchFamily="49" charset="-120"/>
            </a:rPr>
            <a:t>瑪麗亞</a:t>
          </a:r>
          <a:endParaRPr lang="en-US" altLang="en-US" sz="3000" kern="1200" dirty="0" smtClean="0">
            <a:latin typeface="AR Maokai Heavy Big5" pitchFamily="49" charset="-120"/>
            <a:ea typeface="AR Maokai Heavy Big5" pitchFamily="49" charset="-120"/>
          </a:endParaRPr>
        </a:p>
      </dsp:txBody>
      <dsp:txXfrm>
        <a:off x="0" y="3728385"/>
        <a:ext cx="3886200" cy="1223739"/>
      </dsp:txXfrm>
    </dsp:sp>
    <dsp:sp modelId="{C7B95E85-D0D1-4BA0-8555-B454184F3AE6}">
      <dsp:nvSpPr>
        <dsp:cNvPr id="0" name=""/>
        <dsp:cNvSpPr/>
      </dsp:nvSpPr>
      <dsp:spPr>
        <a:xfrm rot="10800000">
          <a:off x="0" y="0"/>
          <a:ext cx="3886200" cy="1882110"/>
        </a:xfrm>
        <a:prstGeom prst="upArrowCallou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000" kern="1200" dirty="0" smtClean="0">
              <a:latin typeface="AR Maokai Heavy Big5" pitchFamily="49" charset="-120"/>
              <a:ea typeface="AR Maokai Heavy Big5" pitchFamily="49" charset="-120"/>
            </a:rPr>
            <a:t>馬太</a:t>
          </a:r>
          <a:r>
            <a:rPr lang="zh-TW" altLang="en-US" sz="3000" kern="1200" dirty="0" smtClean="0">
              <a:latin typeface="AR Maokai Heavy Big5" pitchFamily="49" charset="-120"/>
              <a:ea typeface="AR Maokai Heavy Big5" pitchFamily="49" charset="-120"/>
            </a:rPr>
            <a:t>福音寫給猶太人</a:t>
          </a:r>
          <a:endParaRPr lang="en-US" sz="3000" kern="1200" dirty="0">
            <a:latin typeface="AR Maokai Heavy Big5" pitchFamily="49" charset="-120"/>
            <a:ea typeface="AR Maokai Heavy Big5" pitchFamily="49" charset="-120"/>
          </a:endParaRPr>
        </a:p>
      </dsp:txBody>
      <dsp:txXfrm rot="10800000">
        <a:off x="0" y="0"/>
        <a:ext cx="3886200" cy="1222939"/>
      </dsp:txXfrm>
    </dsp:sp>
    <dsp:sp modelId="{C9AA7C3D-679B-4EFF-A260-7DF94638062F}">
      <dsp:nvSpPr>
        <dsp:cNvPr id="0" name=""/>
        <dsp:cNvSpPr/>
      </dsp:nvSpPr>
      <dsp:spPr>
        <a:xfrm rot="10800000">
          <a:off x="0" y="1887070"/>
          <a:ext cx="3886200" cy="1882110"/>
        </a:xfrm>
        <a:prstGeom prst="upArrowCallou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AR Maokai Heavy Big5" pitchFamily="49" charset="-120"/>
              <a:ea typeface="AR Maokai Heavy Big5" pitchFamily="49" charset="-120"/>
            </a:rPr>
            <a:t>猶太人的祖先</a:t>
          </a:r>
          <a:r>
            <a:rPr lang="en-US" altLang="zh-TW" sz="2800" kern="1200" dirty="0" smtClean="0">
              <a:latin typeface="AR Maokai Heavy Big5" pitchFamily="49" charset="-120"/>
              <a:ea typeface="AR Maokai Heavy Big5" pitchFamily="49" charset="-120"/>
            </a:rPr>
            <a:t>—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AR Maokai Heavy Big5" pitchFamily="49" charset="-120"/>
              <a:ea typeface="AR Maokai Heavy Big5" pitchFamily="49" charset="-120"/>
            </a:rPr>
            <a:t>亞伯拉罕</a:t>
          </a:r>
          <a:endParaRPr lang="en-US" sz="2800" kern="1200" dirty="0"/>
        </a:p>
      </dsp:txBody>
      <dsp:txXfrm rot="10800000">
        <a:off x="0" y="1887070"/>
        <a:ext cx="3886200" cy="12229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A4AFC7-BF55-4AAD-B906-316F30F88780}">
      <dsp:nvSpPr>
        <dsp:cNvPr id="0" name=""/>
        <dsp:cNvSpPr/>
      </dsp:nvSpPr>
      <dsp:spPr>
        <a:xfrm>
          <a:off x="0" y="3728385"/>
          <a:ext cx="3962400" cy="122373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smtClean="0">
              <a:latin typeface="AR Maokai Heavy Big5" pitchFamily="49" charset="-120"/>
              <a:ea typeface="AR Maokai Heavy Big5" pitchFamily="49" charset="-120"/>
            </a:rPr>
            <a:t>人類的祖先</a:t>
          </a:r>
          <a:r>
            <a:rPr lang="en-US" altLang="zh-TW" sz="3000" kern="1200" smtClean="0">
              <a:latin typeface="AR Maokai Heavy Big5" pitchFamily="49" charset="-120"/>
              <a:ea typeface="AR Maokai Heavy Big5" pitchFamily="49" charset="-120"/>
            </a:rPr>
            <a:t>--</a:t>
          </a:r>
          <a:r>
            <a:rPr lang="zh-TW" altLang="en-US" sz="3000" kern="1200" smtClean="0">
              <a:latin typeface="AR Maokai Heavy Big5" pitchFamily="49" charset="-120"/>
              <a:ea typeface="AR Maokai Heavy Big5" pitchFamily="49" charset="-120"/>
            </a:rPr>
            <a:t>亞當</a:t>
          </a:r>
          <a:endParaRPr lang="en-US" altLang="en-US" sz="3000" kern="1200" dirty="0" smtClean="0">
            <a:latin typeface="AR Maokai Heavy Big5" pitchFamily="49" charset="-120"/>
            <a:ea typeface="AR Maokai Heavy Big5" pitchFamily="49" charset="-120"/>
          </a:endParaRPr>
        </a:p>
      </dsp:txBody>
      <dsp:txXfrm>
        <a:off x="0" y="3728385"/>
        <a:ext cx="3962400" cy="1223739"/>
      </dsp:txXfrm>
    </dsp:sp>
    <dsp:sp modelId="{42B8B8DF-6270-4382-9071-59410A64BD3D}">
      <dsp:nvSpPr>
        <dsp:cNvPr id="0" name=""/>
        <dsp:cNvSpPr/>
      </dsp:nvSpPr>
      <dsp:spPr>
        <a:xfrm rot="10800000">
          <a:off x="0" y="0"/>
          <a:ext cx="3962400" cy="1882110"/>
        </a:xfrm>
        <a:prstGeom prst="upArrowCallou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3000" kern="1200" dirty="0" smtClean="0">
            <a:latin typeface="AR Maokai Heavy Big5" pitchFamily="49" charset="-120"/>
            <a:ea typeface="AR Maokai Heavy Big5" pitchFamily="49" charset="-12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000" kern="1200" dirty="0" smtClean="0">
              <a:latin typeface="AR Maokai Heavy Big5" pitchFamily="49" charset="-120"/>
              <a:ea typeface="AR Maokai Heavy Big5" pitchFamily="49" charset="-120"/>
            </a:rPr>
            <a:t>路加福音寫給外邦人</a:t>
          </a:r>
          <a:endParaRPr lang="en-US" sz="3000" kern="1200" dirty="0" smtClean="0"/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 dirty="0"/>
        </a:p>
      </dsp:txBody>
      <dsp:txXfrm rot="10800000">
        <a:off x="0" y="0"/>
        <a:ext cx="3962400" cy="1222939"/>
      </dsp:txXfrm>
    </dsp:sp>
    <dsp:sp modelId="{C9AA7C3D-679B-4EFF-A260-7DF94638062F}">
      <dsp:nvSpPr>
        <dsp:cNvPr id="0" name=""/>
        <dsp:cNvSpPr/>
      </dsp:nvSpPr>
      <dsp:spPr>
        <a:xfrm rot="10800000">
          <a:off x="0" y="1887070"/>
          <a:ext cx="3962400" cy="1882110"/>
        </a:xfrm>
        <a:prstGeom prst="upArrowCallou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>
              <a:latin typeface="AR Maokai Heavy Big5" pitchFamily="49" charset="-120"/>
              <a:ea typeface="AR Maokai Heavy Big5" pitchFamily="49" charset="-120"/>
            </a:rPr>
            <a:t>耶穌的父親</a:t>
          </a:r>
          <a:r>
            <a:rPr lang="en-US" altLang="zh-TW" sz="3000" kern="1200" dirty="0" smtClean="0">
              <a:latin typeface="AR Maokai Heavy Big5" pitchFamily="49" charset="-120"/>
              <a:ea typeface="AR Maokai Heavy Big5" pitchFamily="49" charset="-120"/>
            </a:rPr>
            <a:t>--</a:t>
          </a:r>
          <a:r>
            <a:rPr lang="zh-TW" altLang="en-US" sz="3000" kern="1200" dirty="0" smtClean="0">
              <a:latin typeface="AR Maokai Heavy Big5" pitchFamily="49" charset="-120"/>
              <a:ea typeface="AR Maokai Heavy Big5" pitchFamily="49" charset="-120"/>
            </a:rPr>
            <a:t>約瑟</a:t>
          </a:r>
          <a:endParaRPr lang="en-US" sz="3000" kern="1200" dirty="0"/>
        </a:p>
      </dsp:txBody>
      <dsp:txXfrm rot="10800000">
        <a:off x="0" y="1887070"/>
        <a:ext cx="3962400" cy="12229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C79AA7-0D0B-4CBA-8EB1-86F4E047B45F}">
      <dsp:nvSpPr>
        <dsp:cNvPr id="0" name=""/>
        <dsp:cNvSpPr/>
      </dsp:nvSpPr>
      <dsp:spPr>
        <a:xfrm>
          <a:off x="0" y="4062533"/>
          <a:ext cx="3886200" cy="88878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>
              <a:latin typeface="AR Maokai Heavy Big5" pitchFamily="49" charset="-120"/>
              <a:ea typeface="AR Maokai Heavy Big5" pitchFamily="49" charset="-120"/>
            </a:rPr>
            <a:t>後人</a:t>
          </a:r>
          <a:r>
            <a:rPr lang="zh-TW" sz="3000" kern="1200" dirty="0" smtClean="0">
              <a:latin typeface="AR Maokai Heavy Big5" pitchFamily="49" charset="-120"/>
              <a:ea typeface="AR Maokai Heavy Big5" pitchFamily="49" charset="-120"/>
            </a:rPr>
            <a:t>增添</a:t>
          </a:r>
          <a:r>
            <a:rPr lang="en-US" altLang="zh-TW" sz="3000" kern="1200" dirty="0" smtClean="0">
              <a:latin typeface="AR Maokai Heavy Big5" pitchFamily="49" charset="-120"/>
              <a:ea typeface="AR Maokai Heavy Big5" pitchFamily="49" charset="-120"/>
            </a:rPr>
            <a:t>40-66</a:t>
          </a:r>
          <a:r>
            <a:rPr lang="zh-TW" altLang="en-US" sz="3000" kern="1200" dirty="0" smtClean="0">
              <a:latin typeface="AR Maokai Heavy Big5" pitchFamily="49" charset="-120"/>
              <a:ea typeface="AR Maokai Heavy Big5" pitchFamily="49" charset="-120"/>
            </a:rPr>
            <a:t>章，共</a:t>
          </a:r>
          <a:r>
            <a:rPr lang="en-US" sz="3000" kern="1200" dirty="0" smtClean="0">
              <a:latin typeface="AR Maokai Heavy Big5" pitchFamily="49" charset="-120"/>
              <a:ea typeface="AR Maokai Heavy Big5" pitchFamily="49" charset="-120"/>
            </a:rPr>
            <a:t>27</a:t>
          </a:r>
          <a:r>
            <a:rPr lang="zh-TW" sz="3000" kern="1200" dirty="0" smtClean="0">
              <a:latin typeface="AR Maokai Heavy Big5" pitchFamily="49" charset="-120"/>
              <a:ea typeface="AR Maokai Heavy Big5" pitchFamily="49" charset="-120"/>
            </a:rPr>
            <a:t>章</a:t>
          </a:r>
          <a:endParaRPr lang="en-US" altLang="en-US" sz="3000" kern="1200" dirty="0" smtClean="0">
            <a:latin typeface="AR Maokai Heavy Big5" pitchFamily="49" charset="-120"/>
            <a:ea typeface="AR Maokai Heavy Big5" pitchFamily="49" charset="-120"/>
          </a:endParaRPr>
        </a:p>
      </dsp:txBody>
      <dsp:txXfrm>
        <a:off x="0" y="4062533"/>
        <a:ext cx="3886200" cy="888782"/>
      </dsp:txXfrm>
    </dsp:sp>
    <dsp:sp modelId="{2E016699-C8FA-4CFC-BBB1-8FFF028BB98D}">
      <dsp:nvSpPr>
        <dsp:cNvPr id="0" name=""/>
        <dsp:cNvSpPr/>
      </dsp:nvSpPr>
      <dsp:spPr>
        <a:xfrm rot="10800000">
          <a:off x="0" y="2708916"/>
          <a:ext cx="3886200" cy="1366948"/>
        </a:xfrm>
        <a:prstGeom prst="upArrowCallou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50000"/>
                <a:satMod val="300000"/>
              </a:schemeClr>
            </a:gs>
            <a:gs pos="35000">
              <a:schemeClr val="accent5">
                <a:hueOff val="-3311292"/>
                <a:satOff val="13270"/>
                <a:lumOff val="2876"/>
                <a:alphaOff val="0"/>
                <a:tint val="37000"/>
                <a:satMod val="30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kern="1200" dirty="0" smtClean="0">
              <a:latin typeface="AR Maokai Heavy Big5" pitchFamily="49" charset="-120"/>
              <a:ea typeface="AR Maokai Heavy Big5" pitchFamily="49" charset="-120"/>
            </a:rPr>
            <a:t>以賽亞書原有</a:t>
          </a:r>
          <a:r>
            <a:rPr lang="en-US" altLang="zh-TW" sz="2800" kern="1200" dirty="0" smtClean="0">
              <a:latin typeface="AR Maokai Heavy Big5" pitchFamily="49" charset="-120"/>
              <a:ea typeface="AR Maokai Heavy Big5" pitchFamily="49" charset="-120"/>
            </a:rPr>
            <a:t>1-</a:t>
          </a:r>
          <a:r>
            <a:rPr lang="en-US" sz="2800" kern="1200" dirty="0" smtClean="0">
              <a:latin typeface="AR Maokai Heavy Big5" pitchFamily="49" charset="-120"/>
              <a:ea typeface="AR Maokai Heavy Big5" pitchFamily="49" charset="-120"/>
            </a:rPr>
            <a:t>39</a:t>
          </a:r>
          <a:r>
            <a:rPr lang="zh-TW" sz="2800" kern="1200" dirty="0" smtClean="0">
              <a:latin typeface="AR Maokai Heavy Big5" pitchFamily="49" charset="-120"/>
              <a:ea typeface="AR Maokai Heavy Big5" pitchFamily="49" charset="-120"/>
            </a:rPr>
            <a:t>章</a:t>
          </a:r>
          <a:endParaRPr lang="en-US" sz="2800" kern="1200" dirty="0">
            <a:latin typeface="AR Maokai Heavy Big5" pitchFamily="49" charset="-120"/>
            <a:ea typeface="AR Maokai Heavy Big5" pitchFamily="49" charset="-120"/>
          </a:endParaRPr>
        </a:p>
      </dsp:txBody>
      <dsp:txXfrm rot="10800000">
        <a:off x="0" y="2708916"/>
        <a:ext cx="3886200" cy="888202"/>
      </dsp:txXfrm>
    </dsp:sp>
    <dsp:sp modelId="{1E2BD8FE-0924-46B5-900C-613BE55832CD}">
      <dsp:nvSpPr>
        <dsp:cNvPr id="0" name=""/>
        <dsp:cNvSpPr/>
      </dsp:nvSpPr>
      <dsp:spPr>
        <a:xfrm rot="10800000">
          <a:off x="0" y="1355300"/>
          <a:ext cx="3886200" cy="1366948"/>
        </a:xfrm>
        <a:prstGeom prst="upArrowCallou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50000"/>
                <a:satMod val="300000"/>
              </a:schemeClr>
            </a:gs>
            <a:gs pos="35000">
              <a:schemeClr val="accent5">
                <a:hueOff val="-6622584"/>
                <a:satOff val="26541"/>
                <a:lumOff val="5752"/>
                <a:alphaOff val="0"/>
                <a:tint val="37000"/>
                <a:satMod val="30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latin typeface="AR Maokai Heavy Big5" pitchFamily="49" charset="-120"/>
              <a:ea typeface="AR Maokai Heavy Big5" pitchFamily="49" charset="-120"/>
            </a:rPr>
            <a:t>66</a:t>
          </a:r>
          <a:r>
            <a:rPr lang="zh-TW" sz="3000" kern="1200" dirty="0" smtClean="0">
              <a:latin typeface="AR Maokai Heavy Big5" pitchFamily="49" charset="-120"/>
              <a:ea typeface="AR Maokai Heavy Big5" pitchFamily="49" charset="-120"/>
            </a:rPr>
            <a:t>章</a:t>
          </a:r>
          <a:endParaRPr lang="en-US" altLang="en-US" sz="3000" kern="1200" dirty="0" smtClean="0">
            <a:latin typeface="AR Maokai Heavy Big5" pitchFamily="49" charset="-120"/>
            <a:ea typeface="AR Maokai Heavy Big5" pitchFamily="49" charset="-120"/>
          </a:endParaRPr>
        </a:p>
      </dsp:txBody>
      <dsp:txXfrm rot="10800000">
        <a:off x="0" y="1355300"/>
        <a:ext cx="3886200" cy="888202"/>
      </dsp:txXfrm>
    </dsp:sp>
    <dsp:sp modelId="{C9AA7C3D-679B-4EFF-A260-7DF94638062F}">
      <dsp:nvSpPr>
        <dsp:cNvPr id="0" name=""/>
        <dsp:cNvSpPr/>
      </dsp:nvSpPr>
      <dsp:spPr>
        <a:xfrm rot="10800000">
          <a:off x="0" y="0"/>
          <a:ext cx="3886200" cy="1366948"/>
        </a:xfrm>
        <a:prstGeom prst="upArrowCallou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>
              <a:latin typeface="AR Maokai Heavy Big5" pitchFamily="49" charset="-120"/>
              <a:ea typeface="AR Maokai Heavy Big5" pitchFamily="49" charset="-120"/>
            </a:rPr>
            <a:t>以賽亞書</a:t>
          </a:r>
          <a:endParaRPr lang="en-US" sz="3000" kern="1200" dirty="0">
            <a:latin typeface="AR Maokai Heavy Big5" pitchFamily="49" charset="-120"/>
            <a:ea typeface="AR Maokai Heavy Big5" pitchFamily="49" charset="-120"/>
          </a:endParaRPr>
        </a:p>
      </dsp:txBody>
      <dsp:txXfrm rot="10800000">
        <a:off x="0" y="0"/>
        <a:ext cx="3886200" cy="8882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D3601D-4B96-481C-AF47-EA5E2B1700F5}">
      <dsp:nvSpPr>
        <dsp:cNvPr id="0" name=""/>
        <dsp:cNvSpPr/>
      </dsp:nvSpPr>
      <dsp:spPr>
        <a:xfrm>
          <a:off x="0" y="4062533"/>
          <a:ext cx="3962400" cy="88878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Maokai Heavy Big5" pitchFamily="49" charset="-120"/>
              <a:ea typeface="AR Maokai Heavy Big5" pitchFamily="49" charset="-120"/>
            </a:rPr>
            <a:t>新約</a:t>
          </a:r>
          <a:r>
            <a:rPr lang="en-US" sz="3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Maokai Heavy Big5" pitchFamily="49" charset="-120"/>
              <a:ea typeface="AR Maokai Heavy Big5" pitchFamily="49" charset="-120"/>
            </a:rPr>
            <a:t>27</a:t>
          </a:r>
          <a:r>
            <a:rPr lang="zh-TW" sz="3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Maokai Heavy Big5" pitchFamily="49" charset="-120"/>
              <a:ea typeface="AR Maokai Heavy Big5" pitchFamily="49" charset="-120"/>
            </a:rPr>
            <a:t>卷</a:t>
          </a:r>
          <a:endParaRPr lang="en-US" altLang="en-US" sz="300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 Maokai Heavy Big5" pitchFamily="49" charset="-120"/>
            <a:ea typeface="AR Maokai Heavy Big5" pitchFamily="49" charset="-120"/>
          </a:endParaRPr>
        </a:p>
      </dsp:txBody>
      <dsp:txXfrm>
        <a:off x="0" y="4062533"/>
        <a:ext cx="3962400" cy="888782"/>
      </dsp:txXfrm>
    </dsp:sp>
    <dsp:sp modelId="{08882EBE-7CA7-4127-A31A-D64BE8EEF35B}">
      <dsp:nvSpPr>
        <dsp:cNvPr id="0" name=""/>
        <dsp:cNvSpPr/>
      </dsp:nvSpPr>
      <dsp:spPr>
        <a:xfrm rot="10800000">
          <a:off x="0" y="2708916"/>
          <a:ext cx="3962400" cy="1366948"/>
        </a:xfrm>
        <a:prstGeom prst="upArrowCallou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Maokai Heavy Big5" pitchFamily="49" charset="-120"/>
              <a:ea typeface="AR Maokai Heavy Big5" pitchFamily="49" charset="-120"/>
            </a:rPr>
            <a:t>舊約</a:t>
          </a:r>
          <a:r>
            <a:rPr lang="en-US" sz="3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Maokai Heavy Big5" pitchFamily="49" charset="-120"/>
              <a:ea typeface="AR Maokai Heavy Big5" pitchFamily="49" charset="-120"/>
            </a:rPr>
            <a:t>39</a:t>
          </a:r>
          <a:r>
            <a:rPr lang="zh-TW" sz="3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Maokai Heavy Big5" pitchFamily="49" charset="-120"/>
              <a:ea typeface="AR Maokai Heavy Big5" pitchFamily="49" charset="-120"/>
            </a:rPr>
            <a:t>卷</a:t>
          </a:r>
          <a:endParaRPr lang="en-US" sz="3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 Maokai Heavy Big5" pitchFamily="49" charset="-120"/>
            <a:ea typeface="AR Maokai Heavy Big5" pitchFamily="49" charset="-120"/>
          </a:endParaRPr>
        </a:p>
      </dsp:txBody>
      <dsp:txXfrm rot="10800000">
        <a:off x="0" y="2708916"/>
        <a:ext cx="3962400" cy="888202"/>
      </dsp:txXfrm>
    </dsp:sp>
    <dsp:sp modelId="{759AE8D6-79D1-4DF5-A76C-CD63B6F36675}">
      <dsp:nvSpPr>
        <dsp:cNvPr id="0" name=""/>
        <dsp:cNvSpPr/>
      </dsp:nvSpPr>
      <dsp:spPr>
        <a:xfrm rot="10800000">
          <a:off x="0" y="1355300"/>
          <a:ext cx="3962400" cy="1366948"/>
        </a:xfrm>
        <a:prstGeom prst="upArrowCallou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Maokai Heavy Big5" pitchFamily="49" charset="-120"/>
              <a:ea typeface="AR Maokai Heavy Big5" pitchFamily="49" charset="-120"/>
            </a:rPr>
            <a:t>66</a:t>
          </a:r>
          <a:r>
            <a:rPr lang="zh-TW" altLang="en-US" sz="3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Maokai Heavy Big5" pitchFamily="49" charset="-120"/>
              <a:ea typeface="AR Maokai Heavy Big5" pitchFamily="49" charset="-120"/>
            </a:rPr>
            <a:t>卷</a:t>
          </a:r>
          <a:endParaRPr lang="en-US" altLang="en-US" sz="300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 Maokai Heavy Big5" pitchFamily="49" charset="-120"/>
            <a:ea typeface="AR Maokai Heavy Big5" pitchFamily="49" charset="-120"/>
          </a:endParaRPr>
        </a:p>
      </dsp:txBody>
      <dsp:txXfrm rot="10800000">
        <a:off x="0" y="1355300"/>
        <a:ext cx="3962400" cy="888202"/>
      </dsp:txXfrm>
    </dsp:sp>
    <dsp:sp modelId="{C9AA7C3D-679B-4EFF-A260-7DF94638062F}">
      <dsp:nvSpPr>
        <dsp:cNvPr id="0" name=""/>
        <dsp:cNvSpPr/>
      </dsp:nvSpPr>
      <dsp:spPr>
        <a:xfrm rot="10800000">
          <a:off x="0" y="0"/>
          <a:ext cx="3962400" cy="1366948"/>
        </a:xfrm>
        <a:prstGeom prst="upArrowCallou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Maokai Heavy Big5" pitchFamily="49" charset="-120"/>
              <a:ea typeface="AR Maokai Heavy Big5" pitchFamily="49" charset="-120"/>
            </a:rPr>
            <a:t>聖經</a:t>
          </a:r>
          <a:endParaRPr 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 Maokai Heavy Big5" pitchFamily="49" charset="-120"/>
            <a:ea typeface="AR Maokai Heavy Big5" pitchFamily="49" charset="-120"/>
          </a:endParaRPr>
        </a:p>
      </dsp:txBody>
      <dsp:txXfrm rot="10800000">
        <a:off x="0" y="0"/>
        <a:ext cx="3962400" cy="8882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1E102-6DEB-421C-A750-B592BEB3F68D}">
      <dsp:nvSpPr>
        <dsp:cNvPr id="0" name=""/>
        <dsp:cNvSpPr/>
      </dsp:nvSpPr>
      <dsp:spPr>
        <a:xfrm>
          <a:off x="0" y="0"/>
          <a:ext cx="8382000" cy="106898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Kaiti Medium Big5" pitchFamily="49" charset="-120"/>
              <a:ea typeface="AR Kaiti Medium Big5" pitchFamily="49" charset="-120"/>
            </a:rPr>
            <a:t>從耶西的本必發一條</a:t>
          </a:r>
          <a:r>
            <a:rPr lang="zh-TW" alt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Kaiti Medium Big5" pitchFamily="49" charset="-120"/>
              <a:ea typeface="AR Kaiti Medium Big5" pitchFamily="49" charset="-120"/>
            </a:rPr>
            <a:t> （和合本）</a:t>
          </a:r>
          <a:endParaRPr lang="en-US" sz="28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 Kaiti Medium Big5" pitchFamily="49" charset="-120"/>
            <a:ea typeface="AR Kaiti Medium Big5" pitchFamily="49" charset="-120"/>
          </a:endParaRPr>
        </a:p>
      </dsp:txBody>
      <dsp:txXfrm>
        <a:off x="52184" y="52184"/>
        <a:ext cx="8277632" cy="964618"/>
      </dsp:txXfrm>
    </dsp:sp>
    <dsp:sp modelId="{E17C15BC-E59B-4B33-B0E4-27E8DB38210B}">
      <dsp:nvSpPr>
        <dsp:cNvPr id="0" name=""/>
        <dsp:cNvSpPr/>
      </dsp:nvSpPr>
      <dsp:spPr>
        <a:xfrm>
          <a:off x="0" y="1078406"/>
          <a:ext cx="8382000" cy="1068986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28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 Kaiti Medium Big5" pitchFamily="49" charset="-120"/>
            <a:ea typeface="AR Kaiti Medium Big5" pitchFamily="49" charset="-12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Kaiti Medium Big5" pitchFamily="49" charset="-120"/>
              <a:ea typeface="AR Kaiti Medium Big5" pitchFamily="49" charset="-120"/>
            </a:rPr>
            <a:t>從耶西的樹墩子必生出一根枝條來</a:t>
          </a:r>
          <a:r>
            <a:rPr lang="zh-TW" alt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Kaiti Medium Big5" pitchFamily="49" charset="-120"/>
              <a:ea typeface="AR Kaiti Medium Big5" pitchFamily="49" charset="-120"/>
            </a:rPr>
            <a:t> （</a:t>
          </a:r>
          <a:r>
            <a:rPr lang="zh-TW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Kaiti Medium Big5" pitchFamily="49" charset="-120"/>
              <a:ea typeface="AR Kaiti Medium Big5" pitchFamily="49" charset="-120"/>
            </a:rPr>
            <a:t>呂振中譯本</a:t>
          </a:r>
          <a:r>
            <a:rPr lang="zh-TW" alt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Kaiti Medium Big5" pitchFamily="49" charset="-120"/>
              <a:ea typeface="AR Kaiti Medium Big5" pitchFamily="49" charset="-120"/>
            </a:rPr>
            <a:t>）</a:t>
          </a:r>
          <a:endParaRPr lang="en-US" sz="28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 Kaiti Medium Big5" pitchFamily="49" charset="-120"/>
            <a:ea typeface="AR Kaiti Medium Big5" pitchFamily="49" charset="-12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 Kaiti Medium Big5" pitchFamily="49" charset="-120"/>
            <a:ea typeface="AR Kaiti Medium Big5" pitchFamily="49" charset="-120"/>
          </a:endParaRPr>
        </a:p>
      </dsp:txBody>
      <dsp:txXfrm>
        <a:off x="52184" y="1130590"/>
        <a:ext cx="8277632" cy="964618"/>
      </dsp:txXfrm>
    </dsp:sp>
    <dsp:sp modelId="{54960A38-294C-4D09-89A1-3B68230991BE}">
      <dsp:nvSpPr>
        <dsp:cNvPr id="0" name=""/>
        <dsp:cNvSpPr/>
      </dsp:nvSpPr>
      <dsp:spPr>
        <a:xfrm>
          <a:off x="0" y="2156813"/>
          <a:ext cx="8382000" cy="1068986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28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 Kaiti Medium Big5" pitchFamily="49" charset="-120"/>
            <a:ea typeface="AR Kaiti Medium Big5" pitchFamily="49" charset="-12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Kaiti Medium Big5" pitchFamily="49" charset="-120"/>
              <a:ea typeface="AR Kaiti Medium Big5" pitchFamily="49" charset="-120"/>
            </a:rPr>
            <a:t>對耶西的樹頭欲發一支芛</a:t>
          </a:r>
          <a:r>
            <a:rPr lang="zh-TW" alt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Kaiti Medium Big5" pitchFamily="49" charset="-120"/>
              <a:ea typeface="AR Kaiti Medium Big5" pitchFamily="49" charset="-120"/>
            </a:rPr>
            <a:t> （台漢本）</a:t>
          </a:r>
          <a:endParaRPr lang="en-US" sz="28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 Kaiti Medium Big5" pitchFamily="49" charset="-120"/>
            <a:ea typeface="AR Kaiti Medium Big5" pitchFamily="49" charset="-120"/>
          </a:endParaRPr>
        </a:p>
        <a:p>
          <a:pPr lvl="0" algn="l">
            <a:spcBef>
              <a:spcPct val="0"/>
            </a:spcBef>
          </a:pP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 Kaiti Medium Big5" pitchFamily="49" charset="-120"/>
            <a:ea typeface="AR Kaiti Medium Big5" pitchFamily="49" charset="-120"/>
          </a:endParaRPr>
        </a:p>
      </dsp:txBody>
      <dsp:txXfrm>
        <a:off x="52184" y="2208997"/>
        <a:ext cx="8277632" cy="9646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1F5645-B035-4597-829E-AFD4E5F4EFC4}">
      <dsp:nvSpPr>
        <dsp:cNvPr id="0" name=""/>
        <dsp:cNvSpPr/>
      </dsp:nvSpPr>
      <dsp:spPr>
        <a:xfrm>
          <a:off x="0" y="282630"/>
          <a:ext cx="8839200" cy="8835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6020" tIns="354076" rIns="686020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400" kern="1200" dirty="0" smtClean="0">
              <a:latin typeface="AR Maokai Heavy Big5" pitchFamily="49" charset="-120"/>
              <a:ea typeface="AR Maokai Heavy Big5" pitchFamily="49" charset="-120"/>
            </a:rPr>
            <a:t>上帝期待</a:t>
          </a:r>
          <a:r>
            <a:rPr lang="en-US" sz="2400" kern="1200" dirty="0" smtClean="0">
              <a:latin typeface="AR Maokai Heavy Big5" pitchFamily="49" charset="-120"/>
              <a:ea typeface="AR Maokai Heavy Big5" pitchFamily="49" charset="-120"/>
            </a:rPr>
            <a:t>FPCOC</a:t>
          </a:r>
          <a:r>
            <a:rPr lang="zh-TW" sz="2400" kern="1200" dirty="0" smtClean="0">
              <a:latin typeface="AR Maokai Heavy Big5" pitchFamily="49" charset="-120"/>
              <a:ea typeface="AR Maokai Heavy Big5" pitchFamily="49" charset="-120"/>
            </a:rPr>
            <a:t>成為一棵能結果子的大樹</a:t>
          </a:r>
          <a:endParaRPr lang="en-US" sz="2400" kern="1200" dirty="0">
            <a:latin typeface="AR Maokai Heavy Big5" pitchFamily="49" charset="-120"/>
            <a:ea typeface="AR Maokai Heavy Big5" pitchFamily="49" charset="-120"/>
          </a:endParaRPr>
        </a:p>
      </dsp:txBody>
      <dsp:txXfrm>
        <a:off x="0" y="282630"/>
        <a:ext cx="8839200" cy="883575"/>
      </dsp:txXfrm>
    </dsp:sp>
    <dsp:sp modelId="{B393BCCC-7874-4E6F-B344-D06955A8D8AF}">
      <dsp:nvSpPr>
        <dsp:cNvPr id="0" name=""/>
        <dsp:cNvSpPr/>
      </dsp:nvSpPr>
      <dsp:spPr>
        <a:xfrm>
          <a:off x="420811" y="31710"/>
          <a:ext cx="8416222" cy="501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871" tIns="0" rIns="23387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 Maokai Heavy Big5" pitchFamily="49" charset="-120"/>
              <a:ea typeface="AR Maokai Heavy Big5" pitchFamily="49" charset="-120"/>
            </a:rPr>
            <a:t>v.1</a:t>
          </a:r>
          <a:r>
            <a:rPr lang="zh-TW" altLang="en-US" sz="2400" kern="1200" dirty="0" smtClean="0">
              <a:latin typeface="AR Maokai Heavy Big5" pitchFamily="49" charset="-120"/>
              <a:ea typeface="AR Maokai Heavy Big5" pitchFamily="49" charset="-120"/>
            </a:rPr>
            <a:t>對伊的根所生的枝欲結果子</a:t>
          </a:r>
          <a:endParaRPr lang="en-US" sz="2400" kern="1200" dirty="0">
            <a:latin typeface="AR Maokai Heavy Big5" pitchFamily="49" charset="-120"/>
            <a:ea typeface="AR Maokai Heavy Big5" pitchFamily="49" charset="-120"/>
          </a:endParaRPr>
        </a:p>
      </dsp:txBody>
      <dsp:txXfrm>
        <a:off x="445309" y="56208"/>
        <a:ext cx="8367226" cy="452844"/>
      </dsp:txXfrm>
    </dsp:sp>
    <dsp:sp modelId="{F274E3B9-64DE-4869-8F95-B969E292645F}">
      <dsp:nvSpPr>
        <dsp:cNvPr id="0" name=""/>
        <dsp:cNvSpPr/>
      </dsp:nvSpPr>
      <dsp:spPr>
        <a:xfrm>
          <a:off x="0" y="1508925"/>
          <a:ext cx="8839200" cy="8835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6020" tIns="354076" rIns="686020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>
              <a:latin typeface="AR Maokai Heavy Big5" pitchFamily="49" charset="-120"/>
              <a:ea typeface="AR Maokai Heavy Big5" pitchFamily="49" charset="-120"/>
            </a:rPr>
            <a:t>上帝</a:t>
          </a:r>
          <a:r>
            <a:rPr lang="zh-TW" sz="2400" kern="1200" dirty="0" smtClean="0">
              <a:latin typeface="AR Maokai Heavy Big5" pitchFamily="49" charset="-120"/>
              <a:ea typeface="AR Maokai Heavy Big5" pitchFamily="49" charset="-120"/>
            </a:rPr>
            <a:t>的靈時常充滿在</a:t>
          </a:r>
          <a:r>
            <a:rPr lang="en-US" altLang="zh-TW" sz="2400" kern="1200" dirty="0" smtClean="0">
              <a:latin typeface="AR Maokai Heavy Big5" pitchFamily="49" charset="-120"/>
              <a:ea typeface="AR Maokai Heavy Big5" pitchFamily="49" charset="-120"/>
            </a:rPr>
            <a:t>FPCOC</a:t>
          </a:r>
          <a:r>
            <a:rPr lang="zh-TW" altLang="en-US" sz="2400" kern="1200" dirty="0" smtClean="0">
              <a:latin typeface="AR Maokai Heavy Big5" pitchFamily="49" charset="-120"/>
              <a:ea typeface="AR Maokai Heavy Big5" pitchFamily="49" charset="-120"/>
            </a:rPr>
            <a:t>，賞賜智慧、計畫與能力</a:t>
          </a:r>
          <a:endParaRPr lang="en-US" sz="2400" kern="1200" dirty="0">
            <a:latin typeface="AR Maokai Heavy Big5" pitchFamily="49" charset="-120"/>
            <a:ea typeface="AR Maokai Heavy Big5" pitchFamily="49" charset="-120"/>
          </a:endParaRPr>
        </a:p>
      </dsp:txBody>
      <dsp:txXfrm>
        <a:off x="0" y="1508925"/>
        <a:ext cx="8839200" cy="883575"/>
      </dsp:txXfrm>
    </dsp:sp>
    <dsp:sp modelId="{038AC1E2-BBEB-4FCC-B6AC-74E32022FDCF}">
      <dsp:nvSpPr>
        <dsp:cNvPr id="0" name=""/>
        <dsp:cNvSpPr/>
      </dsp:nvSpPr>
      <dsp:spPr>
        <a:xfrm>
          <a:off x="420811" y="1258005"/>
          <a:ext cx="8416222" cy="5018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871" tIns="0" rIns="23387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 Maokai Heavy Big5" pitchFamily="49" charset="-120"/>
              <a:ea typeface="AR Maokai Heavy Big5" pitchFamily="49" charset="-120"/>
            </a:rPr>
            <a:t>v.2 </a:t>
          </a:r>
          <a:r>
            <a:rPr lang="zh-TW" sz="2400" kern="1200" dirty="0" smtClean="0">
              <a:latin typeface="AR Maokai Heavy Big5" pitchFamily="49" charset="-120"/>
              <a:ea typeface="AR Maokai Heavy Big5" pitchFamily="49" charset="-120"/>
            </a:rPr>
            <a:t>耶和華的神欲</a:t>
          </a:r>
          <a:r>
            <a:rPr lang="zh-TW" altLang="en-US" sz="2400" kern="1200" dirty="0" smtClean="0">
              <a:latin typeface="AR Maokai Heavy Big5" pitchFamily="49" charset="-120"/>
              <a:ea typeface="AR Maokai Heavy Big5" pitchFamily="49" charset="-120"/>
            </a:rPr>
            <a:t>住</a:t>
          </a:r>
          <a:r>
            <a:rPr lang="zh-TW" sz="2400" kern="1200" dirty="0" smtClean="0">
              <a:latin typeface="AR Maokai Heavy Big5" pitchFamily="49" charset="-120"/>
              <a:ea typeface="AR Maokai Heavy Big5" pitchFamily="49" charset="-120"/>
            </a:rPr>
            <a:t>佇伊</a:t>
          </a:r>
          <a:endParaRPr lang="en-US" sz="2400" kern="1200" dirty="0">
            <a:latin typeface="AR Maokai Heavy Big5" pitchFamily="49" charset="-120"/>
            <a:ea typeface="AR Maokai Heavy Big5" pitchFamily="49" charset="-120"/>
          </a:endParaRPr>
        </a:p>
      </dsp:txBody>
      <dsp:txXfrm>
        <a:off x="445309" y="1282503"/>
        <a:ext cx="8367226" cy="452844"/>
      </dsp:txXfrm>
    </dsp:sp>
    <dsp:sp modelId="{BE32A3AA-DFD9-4678-8450-955C1AB2C1A8}">
      <dsp:nvSpPr>
        <dsp:cNvPr id="0" name=""/>
        <dsp:cNvSpPr/>
      </dsp:nvSpPr>
      <dsp:spPr>
        <a:xfrm>
          <a:off x="0" y="2735220"/>
          <a:ext cx="8839200" cy="8835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6020" tIns="354076" rIns="686020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400" kern="1200" dirty="0" smtClean="0">
              <a:latin typeface="AR Maokai Heavy Big5" pitchFamily="49" charset="-120"/>
              <a:ea typeface="AR Maokai Heavy Big5" pitchFamily="49" charset="-120"/>
            </a:rPr>
            <a:t>當聖靈做工，</a:t>
          </a:r>
          <a:r>
            <a:rPr lang="en-US" altLang="zh-TW" sz="2400" kern="1200" dirty="0" smtClean="0">
              <a:latin typeface="AR Maokai Heavy Big5" pitchFamily="49" charset="-120"/>
              <a:ea typeface="AR Maokai Heavy Big5" pitchFamily="49" charset="-120"/>
            </a:rPr>
            <a:t>FPCOC</a:t>
          </a:r>
          <a:r>
            <a:rPr lang="zh-TW" sz="2400" kern="1200" dirty="0" smtClean="0">
              <a:latin typeface="AR Maokai Heavy Big5" pitchFamily="49" charset="-120"/>
              <a:ea typeface="AR Maokai Heavy Big5" pitchFamily="49" charset="-120"/>
            </a:rPr>
            <a:t>要</a:t>
          </a:r>
          <a:r>
            <a:rPr lang="zh-TW" altLang="en-US" sz="2400" kern="1200" dirty="0" smtClean="0">
              <a:latin typeface="AR Maokai Heavy Big5" pitchFamily="49" charset="-120"/>
              <a:ea typeface="AR Maokai Heavy Big5" pitchFamily="49" charset="-120"/>
            </a:rPr>
            <a:t>成</a:t>
          </a:r>
          <a:r>
            <a:rPr lang="zh-TW" sz="2400" kern="1200" dirty="0" smtClean="0">
              <a:latin typeface="AR Maokai Heavy Big5" pitchFamily="49" charset="-120"/>
              <a:ea typeface="AR Maokai Heavy Big5" pitchFamily="49" charset="-120"/>
            </a:rPr>
            <a:t>為和平</a:t>
          </a:r>
          <a:r>
            <a:rPr lang="zh-TW" altLang="en-US" sz="2400" kern="1200" dirty="0" smtClean="0">
              <a:latin typeface="AR Maokai Heavy Big5" pitchFamily="49" charset="-120"/>
              <a:ea typeface="AR Maokai Heavy Big5" pitchFamily="49" charset="-120"/>
            </a:rPr>
            <a:t>、相愛的教會</a:t>
          </a:r>
          <a:endParaRPr lang="en-US" sz="2400" kern="1200" dirty="0">
            <a:latin typeface="AR Maokai Heavy Big5" pitchFamily="49" charset="-120"/>
            <a:ea typeface="AR Maokai Heavy Big5" pitchFamily="49" charset="-120"/>
          </a:endParaRPr>
        </a:p>
      </dsp:txBody>
      <dsp:txXfrm>
        <a:off x="0" y="2735220"/>
        <a:ext cx="8839200" cy="883575"/>
      </dsp:txXfrm>
    </dsp:sp>
    <dsp:sp modelId="{8AC22F32-C0CF-475B-B53B-695C9CFDFC22}">
      <dsp:nvSpPr>
        <dsp:cNvPr id="0" name=""/>
        <dsp:cNvSpPr/>
      </dsp:nvSpPr>
      <dsp:spPr>
        <a:xfrm>
          <a:off x="420811" y="2484300"/>
          <a:ext cx="8416222" cy="5018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871" tIns="0" rIns="23387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 Maokai Heavy Big5" pitchFamily="49" charset="-120"/>
              <a:ea typeface="AR Maokai Heavy Big5" pitchFamily="49" charset="-120"/>
            </a:rPr>
            <a:t>v.6</a:t>
          </a:r>
          <a:r>
            <a:rPr lang="zh-TW" sz="2400" kern="1200" dirty="0" smtClean="0">
              <a:latin typeface="AR Maokai Heavy Big5" pitchFamily="49" charset="-120"/>
              <a:ea typeface="AR Maokai Heavy Big5" pitchFamily="49" charset="-120"/>
            </a:rPr>
            <a:t>豺狼欲及綿羊仔相及住，豹及山羊子相及倒的</a:t>
          </a:r>
          <a:endParaRPr lang="en-US" sz="2400" kern="1200" dirty="0">
            <a:latin typeface="AR Maokai Heavy Big5" pitchFamily="49" charset="-120"/>
            <a:ea typeface="AR Maokai Heavy Big5" pitchFamily="49" charset="-120"/>
          </a:endParaRPr>
        </a:p>
      </dsp:txBody>
      <dsp:txXfrm>
        <a:off x="445309" y="2508798"/>
        <a:ext cx="8367226" cy="452844"/>
      </dsp:txXfrm>
    </dsp:sp>
    <dsp:sp modelId="{3998353F-8E60-42ED-8769-2082AF4387AA}">
      <dsp:nvSpPr>
        <dsp:cNvPr id="0" name=""/>
        <dsp:cNvSpPr/>
      </dsp:nvSpPr>
      <dsp:spPr>
        <a:xfrm>
          <a:off x="0" y="3993225"/>
          <a:ext cx="8839200" cy="8835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6020" tIns="354076" rIns="686020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AR Maokai Heavy Big5" pitchFamily="49" charset="-120"/>
              <a:ea typeface="AR Maokai Heavy Big5" pitchFamily="49" charset="-120"/>
            </a:rPr>
            <a:t>FPCOC</a:t>
          </a:r>
          <a:r>
            <a:rPr lang="zh-TW" sz="2400" kern="1200" dirty="0" smtClean="0">
              <a:latin typeface="AR Maokai Heavy Big5" pitchFamily="49" charset="-120"/>
              <a:ea typeface="AR Maokai Heavy Big5" pitchFamily="49" charset="-120"/>
            </a:rPr>
            <a:t>是耶西的根頭發出的枝</a:t>
          </a:r>
          <a:r>
            <a:rPr lang="zh-TW" altLang="en-US" sz="2400" kern="1200" dirty="0" smtClean="0">
              <a:latin typeface="AR Maokai Heavy Big5" pitchFamily="49" charset="-120"/>
              <a:ea typeface="AR Maokai Heavy Big5" pitchFamily="49" charset="-120"/>
            </a:rPr>
            <a:t>，浸在上帝活命的真理</a:t>
          </a:r>
          <a:endParaRPr lang="en-US" sz="2400" kern="1200" dirty="0">
            <a:latin typeface="AR Maokai Heavy Big5" pitchFamily="49" charset="-120"/>
            <a:ea typeface="AR Maokai Heavy Big5" pitchFamily="49" charset="-120"/>
          </a:endParaRPr>
        </a:p>
      </dsp:txBody>
      <dsp:txXfrm>
        <a:off x="0" y="3993225"/>
        <a:ext cx="8839200" cy="883575"/>
      </dsp:txXfrm>
    </dsp:sp>
    <dsp:sp modelId="{FB62FA8E-8A4B-479E-88F7-3245B4941F71}">
      <dsp:nvSpPr>
        <dsp:cNvPr id="0" name=""/>
        <dsp:cNvSpPr/>
      </dsp:nvSpPr>
      <dsp:spPr>
        <a:xfrm>
          <a:off x="420811" y="3710595"/>
          <a:ext cx="8416222" cy="501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871" tIns="0" rIns="23387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 Maokai Heavy Big5" pitchFamily="49" charset="-120"/>
              <a:ea typeface="AR Maokai Heavy Big5" pitchFamily="49" charset="-120"/>
            </a:rPr>
            <a:t>v.9</a:t>
          </a:r>
          <a:r>
            <a:rPr lang="zh-TW" sz="2400" kern="1200" dirty="0" smtClean="0">
              <a:latin typeface="AR Maokai Heavy Big5" pitchFamily="49" charset="-120"/>
              <a:ea typeface="AR Maokai Heavy Big5" pitchFamily="49" charset="-120"/>
            </a:rPr>
            <a:t>因為認識耶和華的知識欲充滿地上，親像水淹滿佇洋海</a:t>
          </a:r>
          <a:endParaRPr lang="en-US" sz="2400" kern="1200" dirty="0">
            <a:latin typeface="AR Maokai Heavy Big5" pitchFamily="49" charset="-120"/>
            <a:ea typeface="AR Maokai Heavy Big5" pitchFamily="49" charset="-120"/>
          </a:endParaRPr>
        </a:p>
      </dsp:txBody>
      <dsp:txXfrm>
        <a:off x="445309" y="3735093"/>
        <a:ext cx="8367226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96AB19E-8DC0-47D1-955A-2E9D66634131}" type="datetimeFigureOut">
              <a:rPr lang="en-US"/>
              <a:pPr>
                <a:defRPr/>
              </a:pPr>
              <a:t>10/13/2012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BBB659C-DCEE-4226-9D60-FA4515DA5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53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61DE5-D758-4B43-A9A7-6C4C3688CABE}" type="datetimeFigureOut">
              <a:rPr lang="en-US"/>
              <a:pPr>
                <a:defRPr/>
              </a:pPr>
              <a:t>10/13/2012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E28C6-DDA3-4B44-80F7-BF8E6CDD1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807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F3FC9-D8F4-4F0B-AEC1-32C69B14D0B5}" type="datetimeFigureOut">
              <a:rPr lang="en-US"/>
              <a:pPr>
                <a:defRPr/>
              </a:pPr>
              <a:t>10/13/2012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6E374-9720-45E0-A9FF-0817B90AA0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268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F191B-3A74-43B9-868E-B22AEAE0F36B}" type="datetimeFigureOut">
              <a:rPr lang="en-US"/>
              <a:pPr>
                <a:defRPr/>
              </a:pPr>
              <a:t>10/13/2012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9B23F-815D-4262-9ED5-F46221728E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292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147E4-1E48-4717-A1DC-EA559A121C23}" type="datetimeFigureOut">
              <a:rPr lang="en-US"/>
              <a:pPr>
                <a:defRPr/>
              </a:pPr>
              <a:t>10/13/2012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7AAD3-8795-4C2D-8BF4-C8019AEEDD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092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A665A-3F9D-43D9-86D0-2526040A73C8}" type="datetimeFigureOut">
              <a:rPr lang="en-US"/>
              <a:pPr>
                <a:defRPr/>
              </a:pPr>
              <a:t>10/13/2012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5F340-0A48-4B77-96A5-F31228B57C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95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A1734-E984-45B0-8B87-B1C0559F0BB0}" type="datetimeFigureOut">
              <a:rPr lang="en-US"/>
              <a:pPr>
                <a:defRPr/>
              </a:pPr>
              <a:t>10/13/2012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C9C60-9A65-4A41-961D-1902A87E82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304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13481-C7C2-472B-ADDA-2B895086F858}" type="datetimeFigureOut">
              <a:rPr lang="en-US"/>
              <a:pPr>
                <a:defRPr/>
              </a:pPr>
              <a:t>10/13/2012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47BA3-1169-4872-8B54-2E84794983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29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1C433-573C-4119-8384-E65F63773B98}" type="datetimeFigureOut">
              <a:rPr lang="en-US"/>
              <a:pPr>
                <a:defRPr/>
              </a:pPr>
              <a:t>10/13/2012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188A5-8A5F-41A4-9718-025A043C4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39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1B6FE-7FDD-43AD-BEBC-511E08AE1D0C}" type="datetimeFigureOut">
              <a:rPr lang="en-US"/>
              <a:pPr>
                <a:defRPr/>
              </a:pPr>
              <a:t>10/13/2012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B992E-88D6-439C-8F9E-E864F9CC5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68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42090-28EF-4AA9-96FC-F5230465EF25}" type="datetimeFigureOut">
              <a:rPr lang="en-US"/>
              <a:pPr>
                <a:defRPr/>
              </a:pPr>
              <a:t>10/13/2012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2F17B-B810-442C-B738-68DA380F5B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904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9D790-383D-4376-9DEF-E97EECD7A08F}" type="datetimeFigureOut">
              <a:rPr lang="en-US"/>
              <a:pPr>
                <a:defRPr/>
              </a:pPr>
              <a:t>10/13/2012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3CD3B-5738-4CF9-8547-A3C73B515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83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68E1B0-0008-44CF-AA95-2AF60C25A28B}" type="datetimeFigureOut">
              <a:rPr lang="en-US"/>
              <a:pPr>
                <a:defRPr/>
              </a:pPr>
              <a:t>10/13/2012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E17495-E6F1-40C3-9125-35A6FBD159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gi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2.bp.blogspot.com/_69NtpQnEV6I/RvvMAf73N2I/AAAAAAAAAb4/ulhirftdISU/s400/MoorePointingTheWay"/>
          <p:cNvPicPr>
            <a:picLocks noChangeAspect="1" noChangeArrowheads="1"/>
          </p:cNvPicPr>
          <p:nvPr/>
        </p:nvPicPr>
        <p:blipFill>
          <a:blip r:embed="rId2" cstate="print"/>
          <a:srcRect l="8000" t="7947" r="8000" b="15232"/>
          <a:stretch>
            <a:fillRect/>
          </a:stretch>
        </p:blipFill>
        <p:spPr bwMode="auto">
          <a:xfrm>
            <a:off x="0" y="0"/>
            <a:ext cx="916163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09800" y="228600"/>
            <a:ext cx="4724400" cy="153888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</a:rPr>
              <a:t>尋根的旅程</a:t>
            </a:r>
            <a:endParaRPr lang="en-US" altLang="zh-TW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 Maokai Heavy Big5" pitchFamily="49" charset="-120"/>
              <a:ea typeface="AR Maokai Heavy Big5" pitchFamily="49" charset="-120"/>
            </a:endParaRPr>
          </a:p>
          <a:p>
            <a:pPr algn="ctr">
              <a:defRPr/>
            </a:pPr>
            <a:r>
              <a:rPr lang="zh-TW" alt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 Kaiti Medium Big5" pitchFamily="49" charset="-120"/>
                <a:ea typeface="AR Kaiti Medium Big5" pitchFamily="49" charset="-120"/>
              </a:rPr>
              <a:t>以賽亞書</a:t>
            </a:r>
            <a:r>
              <a:rPr lang="en-US" alt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 Kaiti Medium Big5" pitchFamily="49" charset="-120"/>
                <a:ea typeface="AR Kaiti Medium Big5" pitchFamily="49" charset="-120"/>
              </a:rPr>
              <a:t>11:1-10</a:t>
            </a:r>
            <a:endParaRPr lang="en-US" alt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http://upload.wikimedia.org/wikipedia/en/d/d8/Language_of_god_francis_colli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609600"/>
            <a:ext cx="3902075" cy="60198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45" name="Picture 5" descr="http://ihope.typepad.com/.a/6a00d8354ad0df53ef0120a7c1b73d970b-800w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685800"/>
            <a:ext cx="2590800" cy="40456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609600" y="4953000"/>
            <a:ext cx="3259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 i="1"/>
              <a:t>Dr. Francis S. Collins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4000">
              <a:schemeClr val="bg1"/>
            </a:gs>
            <a:gs pos="64999">
              <a:srgbClr val="F0EBD5"/>
            </a:gs>
            <a:gs pos="100000">
              <a:srgbClr val="D1C39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609600"/>
            <a:ext cx="9144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TW" altLang="en-US" sz="440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三、「耶西的樹頭」與教會的關係</a:t>
            </a:r>
          </a:p>
        </p:txBody>
      </p:sp>
      <p:pic>
        <p:nvPicPr>
          <p:cNvPr id="6148" name="Picture 4" descr="http://upload.wikimedia.org/wikipedia/commons/thumb/4/4f/Jesse_Tree_Hove.jpg/220px-Jesse_Tree_Ho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209800"/>
            <a:ext cx="2543145" cy="3733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http://1.bp.blogspot.com/-RwCQq58k4Gw/TaxAysPd8WI/AAAAAAAAIGA/JDh5-Pb-ick/s1600/h+-+root+of+jesse.jpg"/>
          <p:cNvPicPr>
            <a:picLocks noChangeAspect="1" noChangeArrowheads="1"/>
          </p:cNvPicPr>
          <p:nvPr/>
        </p:nvPicPr>
        <p:blipFill>
          <a:blip r:embed="rId3" cstate="print"/>
          <a:srcRect t="2094" r="5759"/>
          <a:stretch>
            <a:fillRect/>
          </a:stretch>
        </p:blipFill>
        <p:spPr bwMode="auto">
          <a:xfrm>
            <a:off x="457200" y="2143760"/>
            <a:ext cx="2590800" cy="37998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4" name="Picture 10" descr="http://2.bp.blogspot.com/_6ayHvtv8RDQ/TQtQ-gf6UEI/AAAAAAAAAxM/F2YRTAcQ9Z8/s1600/o%2Btree%2Bof%2Bjesse.jpg"/>
          <p:cNvPicPr>
            <a:picLocks noChangeAspect="1" noChangeArrowheads="1"/>
          </p:cNvPicPr>
          <p:nvPr/>
        </p:nvPicPr>
        <p:blipFill>
          <a:blip r:embed="rId4" cstate="print"/>
          <a:srcRect l="5128" r="7692"/>
          <a:stretch>
            <a:fillRect/>
          </a:stretch>
        </p:blipFill>
        <p:spPr bwMode="auto">
          <a:xfrm>
            <a:off x="6248400" y="2209800"/>
            <a:ext cx="2514600" cy="37358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3316" name="Picture 5" descr="http://indianapolis-photos.funcityfinder.com/files/2009/12/Eagle-Creek-Park-fallen-tree-Indianapolis-India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C:\Users\Chou\Pictures\phone\2011-09-02 17.49.03.jpg"/>
          <p:cNvPicPr>
            <a:picLocks noChangeAspect="1" noChangeArrowheads="1"/>
          </p:cNvPicPr>
          <p:nvPr/>
        </p:nvPicPr>
        <p:blipFill>
          <a:blip r:embed="rId3" cstate="print"/>
          <a:srcRect l="29167" t="8889" r="20833"/>
          <a:stretch>
            <a:fillRect/>
          </a:stretch>
        </p:blipFill>
        <p:spPr bwMode="auto">
          <a:xfrm>
            <a:off x="1219200" y="3276600"/>
            <a:ext cx="2286000" cy="304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4000">
              <a:schemeClr val="bg1"/>
            </a:gs>
            <a:gs pos="64999">
              <a:srgbClr val="F0EBD5"/>
            </a:gs>
            <a:gs pos="100000">
              <a:srgbClr val="D1C39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http://2012trees.org/images/trees.png"/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2400"/>
            <a:ext cx="22098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Diagram 5"/>
          <p:cNvGraphicFramePr/>
          <p:nvPr/>
        </p:nvGraphicFramePr>
        <p:xfrm>
          <a:off x="152400" y="1752600"/>
          <a:ext cx="88392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393BCCC-7874-4E6F-B344-D06955A8D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B393BCCC-7874-4E6F-B344-D06955A8D8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38AC1E2-BBEB-4FCC-B6AC-74E32022FD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038AC1E2-BBEB-4FCC-B6AC-74E32022FD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C22F32-C0CF-475B-B53B-695C9CFDFC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8AC22F32-C0CF-475B-B53B-695C9CFDFC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B62FA8E-8A4B-479E-88F7-3245B4941F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FB62FA8E-8A4B-479E-88F7-3245B4941F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41F5645-B035-4597-829E-AFD4E5F4EF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C41F5645-B035-4597-829E-AFD4E5F4EF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274E3B9-64DE-4869-8F95-B969E29264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F274E3B9-64DE-4869-8F95-B969E29264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E32A3AA-DFD9-4678-8450-955C1AB2C1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BE32A3AA-DFD9-4678-8450-955C1AB2C1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998353F-8E60-42ED-8769-2082AF4387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3998353F-8E60-42ED-8769-2082AF4387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44000">
              <a:schemeClr val="bg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2438400"/>
            <a:ext cx="5029200" cy="7080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4000" dirty="0">
                <a:latin typeface="AR Maokai Heavy Big5" pitchFamily="49" charset="-120"/>
                <a:ea typeface="AR Maokai Heavy Big5" pitchFamily="49" charset="-120"/>
              </a:rPr>
              <a:t>有特色 </a:t>
            </a:r>
            <a:r>
              <a:rPr lang="en-US" sz="4000" dirty="0">
                <a:latin typeface="AR Maokai Heavy Big5" pitchFamily="49" charset="-120"/>
                <a:ea typeface="AR Maokai Heavy Big5" pitchFamily="49" charset="-120"/>
              </a:rPr>
              <a:t>Specialty</a:t>
            </a:r>
          </a:p>
        </p:txBody>
      </p:sp>
      <p:pic>
        <p:nvPicPr>
          <p:cNvPr id="15363" name="Picture 2" descr="http://www.fccmeriden.org/images/churc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962400"/>
            <a:ext cx="391953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86000" y="762000"/>
            <a:ext cx="5029200" cy="7080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4000" dirty="0">
                <a:latin typeface="AR Maokai Heavy Big5" pitchFamily="49" charset="-120"/>
                <a:ea typeface="AR Maokai Heavy Big5" pitchFamily="49" charset="-120"/>
              </a:rPr>
              <a:t>合乎聖經 </a:t>
            </a:r>
            <a:r>
              <a:rPr lang="en-US" sz="4000" dirty="0">
                <a:latin typeface="AR Maokai Heavy Big5" pitchFamily="49" charset="-120"/>
                <a:ea typeface="AR Maokai Heavy Big5" pitchFamily="49" charset="-120"/>
              </a:rPr>
              <a:t>Biblical</a:t>
            </a:r>
            <a:endParaRPr lang="en-US" altLang="zh-TW" sz="4000" dirty="0"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1600200"/>
            <a:ext cx="5029200" cy="7080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4000" dirty="0">
                <a:latin typeface="AR Maokai Heavy Big5" pitchFamily="49" charset="-120"/>
                <a:ea typeface="AR Maokai Heavy Big5" pitchFamily="49" charset="-120"/>
              </a:rPr>
              <a:t>健康 </a:t>
            </a:r>
            <a:r>
              <a:rPr lang="en-US" sz="4000" dirty="0">
                <a:latin typeface="AR Maokai Heavy Big5" pitchFamily="49" charset="-120"/>
                <a:ea typeface="AR Maokai Heavy Big5" pitchFamily="49" charset="-120"/>
              </a:rPr>
              <a:t>Health</a:t>
            </a:r>
            <a:endParaRPr lang="en-US" altLang="zh-TW" sz="4000" dirty="0"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6" grpId="0" build="allAtOnce" animBg="1"/>
      <p:bldP spid="7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4000">
              <a:schemeClr val="bg1"/>
            </a:gs>
            <a:gs pos="64999">
              <a:srgbClr val="F0EBD5"/>
            </a:gs>
            <a:gs pos="100000">
              <a:srgbClr val="D1C39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File:Alex haley US coast guar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3000"/>
            <a:ext cx="2209800" cy="31628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990600" y="4572000"/>
            <a:ext cx="1657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Alex Haley</a:t>
            </a:r>
          </a:p>
        </p:txBody>
      </p:sp>
      <p:pic>
        <p:nvPicPr>
          <p:cNvPr id="11269" name="Picture 5" descr="http://4.bp.blogspot.com/_rT3IB69iwM0/TCFesW_73uI/AAAAAAAAA4c/rMc6PottoPA/s1600/08_alexhaley2_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914400"/>
            <a:ext cx="5334000" cy="3571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4000">
              <a:schemeClr val="bg1"/>
            </a:gs>
            <a:gs pos="64999">
              <a:srgbClr val="F0EBD5"/>
            </a:gs>
            <a:gs pos="100000">
              <a:srgbClr val="D1C39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477000" y="5791200"/>
            <a:ext cx="1825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3200">
                <a:solidFill>
                  <a:schemeClr val="bg1"/>
                </a:solidFill>
                <a:latin typeface="AR Heiti Bold Big5" pitchFamily="49" charset="-120"/>
                <a:ea typeface="AR Heiti Bold Big5" pitchFamily="49" charset="-120"/>
              </a:rPr>
              <a:t>提比哩亞</a:t>
            </a:r>
            <a:endParaRPr lang="en-US" sz="3200">
              <a:solidFill>
                <a:schemeClr val="bg1"/>
              </a:solidFill>
              <a:latin typeface="AR Heiti Bold Big5" pitchFamily="49" charset="-120"/>
              <a:ea typeface="AR Heiti Bold Big5" pitchFamily="49" charset="-12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533400" y="1371600"/>
          <a:ext cx="38862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4648200" y="1371600"/>
          <a:ext cx="39624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Rectangle 6"/>
          <p:cNvSpPr/>
          <p:nvPr/>
        </p:nvSpPr>
        <p:spPr>
          <a:xfrm>
            <a:off x="2286000" y="304800"/>
            <a:ext cx="4800600" cy="7080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000" dirty="0">
                <a:latin typeface="AR Maokai Heavy Big5" pitchFamily="49" charset="-120"/>
                <a:ea typeface="AR Maokai Heavy Big5" pitchFamily="49" charset="-120"/>
              </a:rPr>
              <a:t>記載耶穌的兩份族譜</a:t>
            </a:r>
            <a:endParaRPr lang="en-US" sz="4000" dirty="0"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124" name="Picture 2" descr="http://1.bp.blogspot.com/_wrFge88edIo/TMnE3n6qdUI/AAAAAAAAABg/PS-FCqgZkH0/s1600/992_rac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4400" y="1371600"/>
            <a:ext cx="7086600" cy="9239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5400" dirty="0">
                <a:latin typeface="AR Maokai Heavy Big5" pitchFamily="49" charset="-120"/>
                <a:ea typeface="AR Maokai Heavy Big5" pitchFamily="49" charset="-120"/>
              </a:rPr>
              <a:t>他們出於同一個祖先？</a:t>
            </a:r>
            <a:endParaRPr lang="en-US" sz="5400" dirty="0"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44000">
              <a:schemeClr val="bg1"/>
            </a:gs>
            <a:gs pos="64999">
              <a:srgbClr val="F0EBD5"/>
            </a:gs>
            <a:gs pos="100000">
              <a:srgbClr val="D1C39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609600"/>
            <a:ext cx="8915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4800">
                <a:solidFill>
                  <a:srgbClr val="C00000"/>
                </a:solidFill>
                <a:latin typeface="AR Yankai Heavy Big5" pitchFamily="49" charset="-120"/>
                <a:ea typeface="AR Yankai Heavy Big5" pitchFamily="49" charset="-120"/>
              </a:rPr>
              <a:t>一、「耶西的樹頭」</a:t>
            </a:r>
            <a:r>
              <a:rPr lang="en-US" altLang="zh-TW" sz="4800">
                <a:solidFill>
                  <a:srgbClr val="C00000"/>
                </a:solidFill>
                <a:latin typeface="AR Yankai Heavy Big5" pitchFamily="49" charset="-120"/>
                <a:ea typeface="AR Yankai Heavy Big5" pitchFamily="49" charset="-120"/>
              </a:rPr>
              <a:t>--</a:t>
            </a:r>
          </a:p>
          <a:p>
            <a:r>
              <a:rPr lang="en-US" altLang="zh-TW" sz="4800">
                <a:solidFill>
                  <a:srgbClr val="C00000"/>
                </a:solidFill>
                <a:latin typeface="AR Yankai Heavy Big5" pitchFamily="49" charset="-120"/>
                <a:ea typeface="AR Yankai Heavy Big5" pitchFamily="49" charset="-120"/>
              </a:rPr>
              <a:t>	</a:t>
            </a:r>
            <a:r>
              <a:rPr lang="zh-TW" altLang="en-US" sz="4800">
                <a:solidFill>
                  <a:srgbClr val="C00000"/>
                </a:solidFill>
                <a:latin typeface="AR Yankai Heavy Big5" pitchFamily="49" charset="-120"/>
                <a:ea typeface="AR Yankai Heavy Big5" pitchFamily="49" charset="-120"/>
              </a:rPr>
              <a:t>     與以色列人的關係</a:t>
            </a:r>
            <a:endParaRPr lang="en-US" altLang="en-US" sz="4800">
              <a:solidFill>
                <a:srgbClr val="C00000"/>
              </a:solidFill>
              <a:latin typeface="AR Yankai Heavy Big5" pitchFamily="49" charset="-120"/>
              <a:ea typeface="AR Yankai Heavy Big5" pitchFamily="49" charset="-12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685800" y="2895600"/>
            <a:ext cx="8001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zh-TW" altLang="en-US" sz="3200" b="1">
                <a:solidFill>
                  <a:srgbClr val="000000"/>
                </a:solidFill>
                <a:latin typeface="Calibri" pitchFamily="34" charset="0"/>
                <a:ea typeface="AR Kaiti Medium Big5" pitchFamily="49" charset="-120"/>
              </a:rPr>
              <a:t>「對耶西的樹頭欲發一支芛；對伊的根所生的枝欲結果子。」（</a:t>
            </a:r>
            <a:r>
              <a:rPr lang="en-US" altLang="zh-TW" sz="3200" b="1">
                <a:solidFill>
                  <a:srgbClr val="000000"/>
                </a:solidFill>
                <a:latin typeface="Calibri" pitchFamily="34" charset="0"/>
                <a:ea typeface="AR Kaiti Medium Big5" pitchFamily="49" charset="-120"/>
              </a:rPr>
              <a:t>v.1</a:t>
            </a:r>
            <a:r>
              <a:rPr lang="zh-TW" altLang="en-US" sz="3200" b="1">
                <a:solidFill>
                  <a:srgbClr val="000000"/>
                </a:solidFill>
                <a:latin typeface="Calibri" pitchFamily="34" charset="0"/>
                <a:ea typeface="AR Kaiti Medium Big5" pitchFamily="49" charset="-120"/>
              </a:rPr>
              <a:t>）</a:t>
            </a:r>
            <a:endParaRPr lang="zh-TW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4000">
              <a:schemeClr val="bg1"/>
            </a:gs>
            <a:gs pos="64999">
              <a:srgbClr val="F0EBD5"/>
            </a:gs>
            <a:gs pos="100000">
              <a:srgbClr val="D1C39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477000" y="5791200"/>
            <a:ext cx="1825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320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</a:rPr>
              <a:t>提比哩亞</a:t>
            </a:r>
            <a:endParaRPr lang="en-US" sz="3200">
              <a:solidFill>
                <a:schemeClr val="bg1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533400" y="1371600"/>
          <a:ext cx="38862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4648200" y="1371600"/>
          <a:ext cx="39624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Rectangle 6"/>
          <p:cNvSpPr/>
          <p:nvPr/>
        </p:nvSpPr>
        <p:spPr>
          <a:xfrm>
            <a:off x="685800" y="304800"/>
            <a:ext cx="7878763" cy="7080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000" dirty="0">
                <a:latin typeface="AR Maokai Heavy Big5" pitchFamily="49" charset="-120"/>
                <a:ea typeface="AR Maokai Heavy Big5" pitchFamily="49" charset="-120"/>
              </a:rPr>
              <a:t>以賽亞書是「</a:t>
            </a:r>
            <a:r>
              <a:rPr lang="zh-TW" altLang="en-US" sz="4000" dirty="0">
                <a:solidFill>
                  <a:srgbClr val="FF0000"/>
                </a:solidFill>
                <a:latin typeface="AR Maokai Heavy Big5" pitchFamily="49" charset="-120"/>
                <a:ea typeface="AR Maokai Heavy Big5" pitchFamily="49" charset="-120"/>
              </a:rPr>
              <a:t>舊約聖經的福音書</a:t>
            </a:r>
            <a:r>
              <a:rPr lang="zh-TW" altLang="en-US" sz="4000" dirty="0">
                <a:latin typeface="AR Maokai Heavy Big5" pitchFamily="49" charset="-120"/>
                <a:ea typeface="AR Maokai Heavy Big5" pitchFamily="49" charset="-120"/>
              </a:rPr>
              <a:t>」</a:t>
            </a:r>
            <a:endParaRPr lang="en-US" sz="4000" dirty="0"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4000">
              <a:schemeClr val="bg1"/>
            </a:gs>
            <a:gs pos="64999">
              <a:srgbClr val="F0EBD5"/>
            </a:gs>
            <a:gs pos="100000">
              <a:srgbClr val="D1C39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381000" y="3429000"/>
          <a:ext cx="8382000" cy="322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6868" name="Picture 4" descr="http://www.haywardstumpgrinding.com/stump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685801"/>
            <a:ext cx="2965525" cy="24384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Line Callout 2 6"/>
          <p:cNvSpPr/>
          <p:nvPr/>
        </p:nvSpPr>
        <p:spPr>
          <a:xfrm flipH="1">
            <a:off x="762000" y="914400"/>
            <a:ext cx="2286000" cy="685800"/>
          </a:xfrm>
          <a:prstGeom prst="borderCallout2">
            <a:avLst>
              <a:gd name="adj1" fmla="val 20057"/>
              <a:gd name="adj2" fmla="val 687"/>
              <a:gd name="adj3" fmla="val 18750"/>
              <a:gd name="adj4" fmla="val -16667"/>
              <a:gd name="adj5" fmla="val 59466"/>
              <a:gd name="adj6" fmla="val -4529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3200" dirty="0">
                <a:latin typeface="AR Maokai Heavy Big5" pitchFamily="49" charset="-120"/>
                <a:ea typeface="AR Maokai Heavy Big5" pitchFamily="49" charset="-120"/>
              </a:rPr>
              <a:t>彌賽亞基督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4000">
              <a:schemeClr val="bg1"/>
            </a:gs>
            <a:gs pos="64999">
              <a:srgbClr val="F0EBD5"/>
            </a:gs>
            <a:gs pos="100000">
              <a:srgbClr val="D1C39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228600" y="533400"/>
            <a:ext cx="86487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440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二、「耶西的根頭」與我的關係</a:t>
            </a:r>
            <a:endParaRPr lang="en-US" altLang="en-US" sz="4400"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  <a:cs typeface="Times New Roman" pitchFamily="18" charset="0"/>
            </a:endParaRPr>
          </a:p>
          <a:p>
            <a:r>
              <a:rPr lang="en-US" sz="4400">
                <a:latin typeface="Calibri" pitchFamily="34" charset="0"/>
                <a:ea typeface="AR Maokai Heavy Big5" pitchFamily="49" charset="-120"/>
                <a:cs typeface="Times New Roman" pitchFamily="18" charset="0"/>
              </a:rPr>
              <a:t> </a:t>
            </a:r>
          </a:p>
        </p:txBody>
      </p:sp>
      <p:pic>
        <p:nvPicPr>
          <p:cNvPr id="9223" name="Picture 7" descr="http://sverigesradio.se/diverse/appdata/isidor/images/news_images/406/2480644_520_2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133600"/>
            <a:ext cx="692063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4000">
              <a:schemeClr val="bg1"/>
            </a:gs>
            <a:gs pos="64999">
              <a:srgbClr val="F0EBD5"/>
            </a:gs>
            <a:gs pos="100000">
              <a:srgbClr val="D1C39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26666" r="7500" b="14444"/>
          <a:stretch>
            <a:fillRect/>
          </a:stretch>
        </p:blipFill>
        <p:spPr bwMode="auto">
          <a:xfrm>
            <a:off x="0" y="1143000"/>
            <a:ext cx="9144000" cy="46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4203</TotalTime>
  <Words>429</Words>
  <Application>Microsoft Office PowerPoint</Application>
  <PresentationFormat>On-screen Show (4:3)</PresentationFormat>
  <Paragraphs>48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AR Heiti Bold Big5</vt:lpstr>
      <vt:lpstr>AR Maokai Heavy Big5</vt:lpstr>
      <vt:lpstr>AR Yankai Heavy Big5</vt:lpstr>
      <vt:lpstr>AR Kaiti Medium Big5</vt:lpstr>
      <vt:lpstr>PMingLiU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MingHsu</dc:creator>
  <cp:lastModifiedBy>Jonathan</cp:lastModifiedBy>
  <cp:revision>365</cp:revision>
  <dcterms:created xsi:type="dcterms:W3CDTF">2012-07-26T18:08:46Z</dcterms:created>
  <dcterms:modified xsi:type="dcterms:W3CDTF">2012-10-14T05:24:21Z</dcterms:modified>
</cp:coreProperties>
</file>